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0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DBCF-A286-489B-BBD8-9D4B08F213D6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A040-E3AB-4410-986A-7D6DDBF47E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DBCF-A286-489B-BBD8-9D4B08F213D6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A040-E3AB-4410-986A-7D6DDBF47E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DBCF-A286-489B-BBD8-9D4B08F213D6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A040-E3AB-4410-986A-7D6DDBF47E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DBCF-A286-489B-BBD8-9D4B08F213D6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A040-E3AB-4410-986A-7D6DDBF47E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DBCF-A286-489B-BBD8-9D4B08F213D6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A040-E3AB-4410-986A-7D6DDBF47E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DBCF-A286-489B-BBD8-9D4B08F213D6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A040-E3AB-4410-986A-7D6DDBF47E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DBCF-A286-489B-BBD8-9D4B08F213D6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A040-E3AB-4410-986A-7D6DDBF47E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DBCF-A286-489B-BBD8-9D4B08F213D6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A040-E3AB-4410-986A-7D6DDBF47E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DBCF-A286-489B-BBD8-9D4B08F213D6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A040-E3AB-4410-986A-7D6DDBF47E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DBCF-A286-489B-BBD8-9D4B08F213D6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A040-E3AB-4410-986A-7D6DDBF47E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DBCF-A286-489B-BBD8-9D4B08F213D6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A040-E3AB-4410-986A-7D6DDBF47E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7DBCF-A286-489B-BBD8-9D4B08F213D6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2A040-E3AB-4410-986A-7D6DDBF47E5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사랑하심을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Loves Me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1"/>
            <a:ext cx="34290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Ježíš</a:t>
            </a:r>
            <a:r>
              <a:rPr lang="en-US" b="1" dirty="0"/>
              <a:t> </a:t>
            </a:r>
            <a:r>
              <a:rPr lang="en-US" b="1" dirty="0" err="1"/>
              <a:t>mě</a:t>
            </a:r>
            <a:r>
              <a:rPr lang="en-US" b="1" dirty="0"/>
              <a:t> </a:t>
            </a:r>
            <a:r>
              <a:rPr lang="en-US" b="1" dirty="0" err="1" smtClean="0"/>
              <a:t>miluje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066800"/>
            <a:ext cx="3276600" cy="4114800"/>
          </a:xfrm>
        </p:spPr>
        <p:txBody>
          <a:bodyPr>
            <a:noAutofit/>
          </a:bodyPr>
          <a:lstStyle/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Ježíš</a:t>
            </a:r>
            <a:r>
              <a:rPr lang="en-US" sz="1400" b="1" dirty="0" smtClean="0"/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mě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miluje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tohle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já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vím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neboť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Bible to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praví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malí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němu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patří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jsou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slabí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ale on je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silný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Refrém</a:t>
            </a:r>
            <a:r>
              <a:rPr lang="en-US" sz="1400" b="1" dirty="0" smtClean="0">
                <a:solidFill>
                  <a:srgbClr val="FF0000"/>
                </a:solidFill>
              </a:rPr>
              <a:t>. 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Ano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Ježíš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mě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miluje</a:t>
            </a:r>
            <a:r>
              <a:rPr lang="en-US" sz="14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Ano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Ježíš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mě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miluje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Ano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Ježíš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mě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miluje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tak</a:t>
            </a:r>
            <a:r>
              <a:rPr lang="en-US" sz="1400" b="1" dirty="0" smtClean="0">
                <a:solidFill>
                  <a:srgbClr val="FF0000"/>
                </a:solidFill>
              </a:rPr>
              <a:t> to </a:t>
            </a:r>
            <a:r>
              <a:rPr lang="en-US" sz="1400" b="1" dirty="0" err="1" smtClean="0">
                <a:solidFill>
                  <a:srgbClr val="FF0000"/>
                </a:solidFill>
              </a:rPr>
              <a:t>praví</a:t>
            </a:r>
            <a:r>
              <a:rPr lang="en-US" sz="1400" b="1" dirty="0" smtClean="0">
                <a:solidFill>
                  <a:srgbClr val="FF0000"/>
                </a:solidFill>
              </a:rPr>
              <a:t> Bible.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Ježíš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mě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miluje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ten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který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zemřel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nebeské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brány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jsou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otevřeny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dokořán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smije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mé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hříchy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nechť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jeho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malé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dítě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vejde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Ježíš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mě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miluje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miluje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mě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stále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přestože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jsem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velmi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slabý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nemocný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bude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milovat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stále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zůstane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mnou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blízko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vedle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mě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každý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ten den.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97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Ježíš mě miluje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Ježíš mě miluje czech</dc:title>
  <dc:creator>FRONT</dc:creator>
  <cp:lastModifiedBy>FRONT</cp:lastModifiedBy>
  <cp:revision>15</cp:revision>
  <dcterms:created xsi:type="dcterms:W3CDTF">2024-11-15T23:19:56Z</dcterms:created>
  <dcterms:modified xsi:type="dcterms:W3CDTF">2024-11-16T18:28:10Z</dcterms:modified>
</cp:coreProperties>
</file>