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C1851-FC22-47B1-9414-291AE8449BF0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1B673-0B02-4B04-AD7C-90FA884638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Church's One Foundation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553200" cy="304799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chemeClr val="tx1"/>
                </a:solidFill>
              </a:rPr>
              <a:t>Jesu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wakariwaka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Sangano</a:t>
            </a:r>
            <a:r>
              <a:rPr lang="en-US" sz="4000" b="1" dirty="0" smtClean="0">
                <a:solidFill>
                  <a:schemeClr val="tx1"/>
                </a:solidFill>
              </a:rPr>
              <a:t> re </a:t>
            </a:r>
            <a:r>
              <a:rPr lang="en-US" sz="4000" b="1" dirty="0" err="1" smtClean="0">
                <a:solidFill>
                  <a:schemeClr val="tx1"/>
                </a:solidFill>
              </a:rPr>
              <a:t>pasi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1000"/>
            <a:ext cx="6400800" cy="67056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 </a:t>
            </a:r>
            <a:r>
              <a:rPr lang="en-US" sz="1400" b="1" dirty="0" err="1" smtClean="0">
                <a:solidFill>
                  <a:schemeClr val="tx1"/>
                </a:solidFill>
              </a:rPr>
              <a:t>Jesu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wakariwaka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Sangano</a:t>
            </a:r>
            <a:r>
              <a:rPr lang="en-US" sz="1400" b="1" dirty="0" smtClean="0">
                <a:solidFill>
                  <a:schemeClr val="tx1"/>
                </a:solidFill>
              </a:rPr>
              <a:t>  re  </a:t>
            </a:r>
            <a:r>
              <a:rPr lang="en-US" sz="1400" b="1" dirty="0" err="1" smtClean="0">
                <a:solidFill>
                  <a:schemeClr val="tx1"/>
                </a:solidFill>
              </a:rPr>
              <a:t>pasi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Ndiye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wakarisika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mvura</a:t>
            </a:r>
            <a:r>
              <a:rPr lang="en-US" sz="1400" b="1" dirty="0" smtClean="0">
                <a:solidFill>
                  <a:schemeClr val="tx1"/>
                </a:solidFill>
              </a:rPr>
              <a:t>  ne </a:t>
            </a:r>
            <a:r>
              <a:rPr lang="en-US" sz="1400" b="1" dirty="0" err="1" smtClean="0">
                <a:solidFill>
                  <a:schemeClr val="tx1"/>
                </a:solidFill>
              </a:rPr>
              <a:t>izwi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Akadzika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kudenga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Kurorirowora</a:t>
            </a:r>
            <a:r>
              <a:rPr lang="en-US" sz="14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Ropa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rakaritenga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Zwo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akarifira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 </a:t>
            </a:r>
            <a:r>
              <a:rPr lang="en-US" sz="1400" b="1" dirty="0" err="1" smtClean="0">
                <a:solidFill>
                  <a:schemeClr val="tx1"/>
                </a:solidFill>
              </a:rPr>
              <a:t>Wanhu</a:t>
            </a:r>
            <a:r>
              <a:rPr lang="en-US" sz="1400" b="1" dirty="0" smtClean="0">
                <a:solidFill>
                  <a:schemeClr val="tx1"/>
                </a:solidFill>
              </a:rPr>
              <a:t>  we  </a:t>
            </a:r>
            <a:r>
              <a:rPr lang="en-US" sz="1400" b="1" dirty="0" err="1" smtClean="0">
                <a:solidFill>
                  <a:schemeClr val="tx1"/>
                </a:solidFill>
              </a:rPr>
              <a:t>nyika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dzese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Wanogara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umo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Rina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Tenzi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mumweyo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Ruponiso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rumwe</a:t>
            </a:r>
            <a:r>
              <a:rPr lang="en-US" sz="1400" b="1" dirty="0" smtClean="0">
                <a:solidFill>
                  <a:schemeClr val="tx1"/>
                </a:solidFill>
              </a:rPr>
              <a:t> 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Rine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Zita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rimwero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Rine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chidhlo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chimwe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Rinogashira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tsitsi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Mu  </a:t>
            </a:r>
            <a:r>
              <a:rPr lang="en-US" sz="1400" b="1" dirty="0" err="1" smtClean="0">
                <a:solidFill>
                  <a:schemeClr val="tx1"/>
                </a:solidFill>
              </a:rPr>
              <a:t>kugara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kwaro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 </a:t>
            </a:r>
            <a:r>
              <a:rPr lang="en-US" sz="1400" b="1" dirty="0" err="1" smtClean="0">
                <a:solidFill>
                  <a:schemeClr val="tx1"/>
                </a:solidFill>
              </a:rPr>
              <a:t>Wanhu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wanorishora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Dambudziko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raro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manyepo</a:t>
            </a:r>
            <a:r>
              <a:rPr lang="en-US" sz="1400" b="1" dirty="0" smtClean="0">
                <a:solidFill>
                  <a:schemeClr val="tx1"/>
                </a:solidFill>
              </a:rPr>
              <a:t> e  </a:t>
            </a:r>
            <a:r>
              <a:rPr lang="en-US" sz="1400" b="1" dirty="0" err="1" smtClean="0">
                <a:solidFill>
                  <a:schemeClr val="tx1"/>
                </a:solidFill>
              </a:rPr>
              <a:t>wanhu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Ne </a:t>
            </a:r>
            <a:r>
              <a:rPr lang="en-US" sz="1400" b="1" dirty="0" err="1" smtClean="0">
                <a:solidFill>
                  <a:schemeClr val="tx1"/>
                </a:solidFill>
              </a:rPr>
              <a:t>zwitema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zwawo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Asi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wese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wapswene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Warikunamata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Ndizwo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kucbema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kwaro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Kuchawe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kufara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</a:t>
            </a:r>
            <a:r>
              <a:rPr lang="en-US" sz="1400" b="1" dirty="0" smtClean="0">
                <a:solidFill>
                  <a:schemeClr val="tx1"/>
                </a:solidFill>
              </a:rPr>
              <a:t>.  Mu </a:t>
            </a:r>
            <a:r>
              <a:rPr lang="en-US" sz="1400" b="1" dirty="0" err="1" smtClean="0">
                <a:solidFill>
                  <a:schemeClr val="tx1"/>
                </a:solidFill>
              </a:rPr>
              <a:t>pfumvu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dzese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zhinzhi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Ne  </a:t>
            </a:r>
            <a:r>
              <a:rPr lang="en-US" sz="1400" b="1" dirty="0" err="1" smtClean="0">
                <a:solidFill>
                  <a:schemeClr val="tx1"/>
                </a:solidFill>
              </a:rPr>
              <a:t>kukana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kwaro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Rinogarira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zwino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Runyararo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rwaro</a:t>
            </a:r>
            <a:r>
              <a:rPr lang="en-US" sz="14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Dakara</a:t>
            </a:r>
            <a:r>
              <a:rPr lang="en-US" sz="1400" b="1" dirty="0" smtClean="0">
                <a:solidFill>
                  <a:schemeClr val="tx1"/>
                </a:solidFill>
              </a:rPr>
              <a:t> pa  </a:t>
            </a:r>
            <a:r>
              <a:rPr lang="en-US" sz="1400" b="1" dirty="0" err="1" smtClean="0">
                <a:solidFill>
                  <a:schemeClr val="tx1"/>
                </a:solidFill>
              </a:rPr>
              <a:t>kuguma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Riwone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kufara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Sangano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rakakana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Richazorora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zwe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5.  </a:t>
            </a:r>
            <a:r>
              <a:rPr lang="en-US" sz="1400" b="1" dirty="0" err="1" smtClean="0">
                <a:solidFill>
                  <a:schemeClr val="tx1"/>
                </a:solidFill>
              </a:rPr>
              <a:t>Rinosangana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zwino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Na </a:t>
            </a:r>
            <a:r>
              <a:rPr lang="en-US" sz="1400" b="1" dirty="0" err="1" smtClean="0">
                <a:solidFill>
                  <a:schemeClr val="tx1"/>
                </a:solidFill>
              </a:rPr>
              <a:t>Mwari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Mukuru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Ne </a:t>
            </a:r>
            <a:r>
              <a:rPr lang="en-US" sz="1400" b="1" dirty="0" err="1" smtClean="0">
                <a:solidFill>
                  <a:schemeClr val="tx1"/>
                </a:solidFill>
              </a:rPr>
              <a:t>wakabva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wapswene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Warikuzorora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Tenzi</a:t>
            </a:r>
            <a:r>
              <a:rPr lang="en-US" sz="1400" b="1" dirty="0" smtClean="0">
                <a:solidFill>
                  <a:schemeClr val="tx1"/>
                </a:solidFill>
              </a:rPr>
              <a:t>,  </a:t>
            </a:r>
            <a:r>
              <a:rPr lang="en-US" sz="1400" b="1" dirty="0" err="1" smtClean="0">
                <a:solidFill>
                  <a:schemeClr val="tx1"/>
                </a:solidFill>
              </a:rPr>
              <a:t>tipiwe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tsitsi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Ndizwo</a:t>
            </a:r>
            <a:r>
              <a:rPr lang="en-US" sz="1400" b="1" dirty="0" smtClean="0">
                <a:solidFill>
                  <a:schemeClr val="tx1"/>
                </a:solidFill>
              </a:rPr>
              <a:t> pa </a:t>
            </a:r>
            <a:r>
              <a:rPr lang="en-US" sz="1400" b="1" dirty="0" err="1" smtClean="0">
                <a:solidFill>
                  <a:schemeClr val="tx1"/>
                </a:solidFill>
              </a:rPr>
              <a:t>kuguma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Tiswike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kunayiwo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Tigare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Kudenga</a:t>
            </a:r>
            <a:r>
              <a:rPr lang="en-US" sz="1400" b="1" dirty="0" smtClean="0">
                <a:solidFill>
                  <a:schemeClr val="tx1"/>
                </a:solidFill>
              </a:rPr>
              <a:t>.    Amen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139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 wakariwaka Sangano re pasi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 wakariwaka Sangano  re  pasi Shona</dc:title>
  <dc:creator>FRONT</dc:creator>
  <cp:lastModifiedBy>FRONT</cp:lastModifiedBy>
  <cp:revision>5</cp:revision>
  <dcterms:created xsi:type="dcterms:W3CDTF">2024-11-04T18:39:03Z</dcterms:created>
  <dcterms:modified xsi:type="dcterms:W3CDTF">2024-11-07T19:13:27Z</dcterms:modified>
</cp:coreProperties>
</file>