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6298-776B-4D38-9E75-E6E0427E5EE8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C11-91BA-4886-8E05-5830FA0D4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6298-776B-4D38-9E75-E6E0427E5EE8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C11-91BA-4886-8E05-5830FA0D4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6298-776B-4D38-9E75-E6E0427E5EE8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C11-91BA-4886-8E05-5830FA0D4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6298-776B-4D38-9E75-E6E0427E5EE8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C11-91BA-4886-8E05-5830FA0D4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6298-776B-4D38-9E75-E6E0427E5EE8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C11-91BA-4886-8E05-5830FA0D4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6298-776B-4D38-9E75-E6E0427E5EE8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C11-91BA-4886-8E05-5830FA0D4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6298-776B-4D38-9E75-E6E0427E5EE8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C11-91BA-4886-8E05-5830FA0D4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6298-776B-4D38-9E75-E6E0427E5EE8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C11-91BA-4886-8E05-5830FA0D4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6298-776B-4D38-9E75-E6E0427E5EE8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C11-91BA-4886-8E05-5830FA0D4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6298-776B-4D38-9E75-E6E0427E5EE8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C11-91BA-4886-8E05-5830FA0D4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6298-776B-4D38-9E75-E6E0427E5EE8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C11-91BA-4886-8E05-5830FA0D4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56298-776B-4D38-9E75-E6E0427E5EE8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CCC11-91BA-4886-8E05-5830FA0D42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Loves Me, This I Know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228599"/>
            <a:ext cx="5334000" cy="457201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Gesù Mi Ama Questa </a:t>
            </a:r>
            <a:r>
              <a:rPr lang="it-IT" b="1" dirty="0" smtClean="0"/>
              <a:t>So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143000"/>
            <a:ext cx="3352800" cy="4038600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Gesù mi </a:t>
            </a:r>
            <a:r>
              <a:rPr lang="it-IT" sz="1600" b="1" dirty="0" smtClean="0">
                <a:solidFill>
                  <a:schemeClr val="tx1"/>
                </a:solidFill>
              </a:rPr>
              <a:t>ama </a:t>
            </a:r>
            <a:r>
              <a:rPr lang="it-IT" sz="1600" b="1" dirty="0" smtClean="0">
                <a:solidFill>
                  <a:schemeClr val="tx1"/>
                </a:solidFill>
              </a:rPr>
              <a:t>questo </a:t>
            </a:r>
            <a:r>
              <a:rPr lang="it-IT" sz="1600" b="1" dirty="0" smtClean="0">
                <a:solidFill>
                  <a:schemeClr val="tx1"/>
                </a:solidFill>
              </a:rPr>
              <a:t>so,</a:t>
            </a:r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Il Vangel me l’insegn</a:t>
            </a:r>
            <a:r>
              <a:rPr lang="en-US" sz="1600" b="1" dirty="0" smtClean="0">
                <a:solidFill>
                  <a:schemeClr val="tx1"/>
                </a:solidFill>
              </a:rPr>
              <a:t>ò.</a:t>
            </a:r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Appartengono </a:t>
            </a:r>
            <a:r>
              <a:rPr lang="it-IT" sz="1600" b="1" dirty="0" smtClean="0">
                <a:solidFill>
                  <a:schemeClr val="tx1"/>
                </a:solidFill>
              </a:rPr>
              <a:t>al Re,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I bambini come me. </a:t>
            </a:r>
          </a:p>
          <a:p>
            <a:pPr algn="l"/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Rit</a:t>
            </a:r>
            <a:r>
              <a:rPr lang="it-IT" sz="1600" b="1" dirty="0" smtClean="0">
                <a:solidFill>
                  <a:srgbClr val="FF0000"/>
                </a:solidFill>
              </a:rPr>
              <a:t>:</a:t>
            </a:r>
            <a:endParaRPr lang="it-IT" sz="16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</a:rPr>
              <a:t>ì</a:t>
            </a:r>
            <a:r>
              <a:rPr lang="it-IT" sz="1600" b="1" dirty="0" smtClean="0">
                <a:solidFill>
                  <a:srgbClr val="FF0000"/>
                </a:solidFill>
              </a:rPr>
              <a:t>, </a:t>
            </a:r>
            <a:r>
              <a:rPr lang="it-IT" sz="1600" b="1" dirty="0" smtClean="0">
                <a:solidFill>
                  <a:srgbClr val="FF0000"/>
                </a:solidFill>
              </a:rPr>
              <a:t>Gesù mi </a:t>
            </a:r>
            <a:r>
              <a:rPr lang="it-IT" sz="1600" b="1" dirty="0" smtClean="0">
                <a:solidFill>
                  <a:srgbClr val="FF0000"/>
                </a:solidFill>
              </a:rPr>
              <a:t>ama</a:t>
            </a:r>
            <a:r>
              <a:rPr lang="it-IT" sz="1600" b="1" dirty="0" smtClean="0">
                <a:solidFill>
                  <a:srgbClr val="FF0000"/>
                </a:solidFill>
              </a:rPr>
              <a:t>! S</a:t>
            </a:r>
            <a:r>
              <a:rPr lang="en-US" sz="1600" b="1" dirty="0" smtClean="0">
                <a:solidFill>
                  <a:srgbClr val="FF0000"/>
                </a:solidFill>
              </a:rPr>
              <a:t>ì</a:t>
            </a:r>
            <a:r>
              <a:rPr lang="it-IT" sz="1600" b="1" dirty="0" smtClean="0">
                <a:solidFill>
                  <a:srgbClr val="FF0000"/>
                </a:solidFill>
              </a:rPr>
              <a:t>, Gesù mi ama! 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</a:rPr>
              <a:t>ì</a:t>
            </a:r>
            <a:r>
              <a:rPr lang="it-IT" sz="1600" b="1" dirty="0" smtClean="0">
                <a:solidFill>
                  <a:srgbClr val="FF0000"/>
                </a:solidFill>
              </a:rPr>
              <a:t>, Gesù mi ama! </a:t>
            </a:r>
            <a:r>
              <a:rPr lang="it-IT" sz="1600" b="1" dirty="0" smtClean="0">
                <a:solidFill>
                  <a:srgbClr val="FF0000"/>
                </a:solidFill>
              </a:rPr>
              <a:t>lo dice </a:t>
            </a:r>
            <a:r>
              <a:rPr lang="it-IT" sz="1600" b="1" dirty="0" smtClean="0">
                <a:solidFill>
                  <a:srgbClr val="FF0000"/>
                </a:solidFill>
              </a:rPr>
              <a:t>Il </a:t>
            </a:r>
            <a:r>
              <a:rPr lang="it-IT" sz="1600" b="1" dirty="0" smtClean="0">
                <a:solidFill>
                  <a:srgbClr val="FF0000"/>
                </a:solidFill>
              </a:rPr>
              <a:t>Vangel.</a:t>
            </a:r>
            <a:endParaRPr lang="it-IT" sz="1600" dirty="0" smtClean="0">
              <a:solidFill>
                <a:srgbClr val="FF0000"/>
              </a:solidFill>
            </a:endParaRPr>
          </a:p>
          <a:p>
            <a:pPr algn="l"/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Gesù mi ama, </a:t>
            </a:r>
            <a:r>
              <a:rPr lang="it-IT" sz="1600" b="1" dirty="0" smtClean="0">
                <a:solidFill>
                  <a:schemeClr val="tx1"/>
                </a:solidFill>
              </a:rPr>
              <a:t>Lui </a:t>
            </a:r>
            <a:r>
              <a:rPr lang="it-IT" sz="1600" b="1" dirty="0" smtClean="0">
                <a:solidFill>
                  <a:schemeClr val="tx1"/>
                </a:solidFill>
              </a:rPr>
              <a:t>mor</a:t>
            </a:r>
            <a:r>
              <a:rPr lang="en-US" sz="1600" b="1" dirty="0" smtClean="0">
                <a:solidFill>
                  <a:schemeClr val="tx1"/>
                </a:solidFill>
              </a:rPr>
              <a:t>ì</a:t>
            </a:r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Ed il cielo a me si apr</a:t>
            </a:r>
            <a:r>
              <a:rPr lang="en-US" sz="1600" b="1" dirty="0" smtClean="0">
                <a:solidFill>
                  <a:schemeClr val="tx1"/>
                </a:solidFill>
              </a:rPr>
              <a:t>ì.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La mia colpa toglierà,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Poi un d</a:t>
            </a:r>
            <a:r>
              <a:rPr lang="en-US" sz="1600" b="1" dirty="0" smtClean="0">
                <a:solidFill>
                  <a:schemeClr val="tx1"/>
                </a:solidFill>
              </a:rPr>
              <a:t>ì</a:t>
            </a:r>
            <a:r>
              <a:rPr lang="it-IT" sz="1600" b="1" dirty="0" smtClean="0">
                <a:solidFill>
                  <a:schemeClr val="tx1"/>
                </a:solidFill>
              </a:rPr>
              <a:t> </a:t>
            </a:r>
            <a:r>
              <a:rPr lang="it-IT" sz="1600" b="1" dirty="0" smtClean="0">
                <a:solidFill>
                  <a:schemeClr val="tx1"/>
                </a:solidFill>
              </a:rPr>
              <a:t>m’accoglierà.    </a:t>
            </a:r>
          </a:p>
          <a:p>
            <a:pPr algn="l"/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Gesù mi </a:t>
            </a:r>
            <a:r>
              <a:rPr lang="it-IT" sz="1600" b="1" dirty="0" smtClean="0">
                <a:solidFill>
                  <a:schemeClr val="tx1"/>
                </a:solidFill>
              </a:rPr>
              <a:t>ama nel cammin,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Resta sempre a me vicin.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Ogni d</a:t>
            </a:r>
            <a:r>
              <a:rPr lang="en-US" sz="1600" b="1" dirty="0" smtClean="0">
                <a:solidFill>
                  <a:schemeClr val="tx1"/>
                </a:solidFill>
              </a:rPr>
              <a:t>ì</a:t>
            </a:r>
            <a:r>
              <a:rPr lang="it-IT" sz="1600" b="1" dirty="0" smtClean="0">
                <a:solidFill>
                  <a:schemeClr val="tx1"/>
                </a:solidFill>
              </a:rPr>
              <a:t> lo pregher</a:t>
            </a:r>
            <a:r>
              <a:rPr lang="en-US" sz="1600" b="1" dirty="0" smtClean="0">
                <a:solidFill>
                  <a:schemeClr val="tx1"/>
                </a:solidFill>
              </a:rPr>
              <a:t>ò,</a:t>
            </a:r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Mi ascolta, questo so!  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106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Gesù Mi Ama Questa So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Gesu m'ama italy</dc:title>
  <dc:creator>FRONT</dc:creator>
  <cp:lastModifiedBy>FRONT</cp:lastModifiedBy>
  <cp:revision>15</cp:revision>
  <dcterms:created xsi:type="dcterms:W3CDTF">2024-11-07T20:02:21Z</dcterms:created>
  <dcterms:modified xsi:type="dcterms:W3CDTF">2024-11-11T00:39:17Z</dcterms:modified>
</cp:coreProperties>
</file>