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8D4A-7DB6-487C-82D6-677A5D01D2C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8D4A-7DB6-487C-82D6-677A5D01D2C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8D4A-7DB6-487C-82D6-677A5D01D2C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8D4A-7DB6-487C-82D6-677A5D01D2C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8D4A-7DB6-487C-82D6-677A5D01D2C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8D4A-7DB6-487C-82D6-677A5D01D2C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8D4A-7DB6-487C-82D6-677A5D01D2C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8D4A-7DB6-487C-82D6-677A5D01D2C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8D4A-7DB6-487C-82D6-677A5D01D2C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8D4A-7DB6-487C-82D6-677A5D01D2C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8D4A-7DB6-487C-82D6-677A5D01D2C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58D4A-7DB6-487C-82D6-677A5D01D2CC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C4A82-D46B-4120-913A-ABAC47BB09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alah Dasar G're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04800"/>
            <a:ext cx="4267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Esalah</a:t>
            </a:r>
            <a:r>
              <a:rPr lang="en-US" b="1" dirty="0"/>
              <a:t> </a:t>
            </a:r>
            <a:r>
              <a:rPr lang="en-US" b="1" dirty="0" err="1"/>
              <a:t>Dasar</a:t>
            </a:r>
            <a:r>
              <a:rPr lang="en-US" b="1" dirty="0"/>
              <a:t> </a:t>
            </a:r>
            <a:r>
              <a:rPr lang="en-US" b="1" dirty="0" err="1" smtClean="0"/>
              <a:t>G'reja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76400"/>
            <a:ext cx="41148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Esalah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dasar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G'reja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Kristus</a:t>
            </a:r>
            <a:r>
              <a:rPr lang="en-US" sz="1600" b="1" dirty="0" smtClean="0">
                <a:solidFill>
                  <a:schemeClr val="tx1"/>
                </a:solidFill>
              </a:rPr>
              <a:t> Sang </a:t>
            </a:r>
            <a:r>
              <a:rPr lang="en-US" sz="1600" b="1" dirty="0" err="1" smtClean="0">
                <a:solidFill>
                  <a:schemeClr val="tx1"/>
                </a:solidFill>
              </a:rPr>
              <a:t>Penebus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Dibangun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oleh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RohNya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FirmanNya</a:t>
            </a:r>
            <a:r>
              <a:rPr lang="en-US" sz="1600" b="1" dirty="0" smtClean="0">
                <a:solidFill>
                  <a:schemeClr val="tx1"/>
                </a:solidFill>
              </a:rPr>
              <a:t> kudus;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dari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surga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turun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mencarinya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Baginya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menderita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Menghapus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dosanya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Antara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bangsa-bangsa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s'luruh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dunia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Esalah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G'reja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Esalah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Tuhannya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junjungan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Esa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perjamuan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Esalah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pengharapan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untuk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kes'lamatan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G'reja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yang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dunia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Dengan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G'reja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surga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iman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Alangkah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bahagianya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bersatu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sana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Mahamulia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UmatMu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t'rimalah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85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Esalah Dasar G'reja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Esalah Dasar G'reja np 166</dc:title>
  <dc:creator>FRONT</dc:creator>
  <cp:lastModifiedBy>FRONT</cp:lastModifiedBy>
  <cp:revision>6</cp:revision>
  <dcterms:created xsi:type="dcterms:W3CDTF">2024-11-08T18:34:11Z</dcterms:created>
  <dcterms:modified xsi:type="dcterms:W3CDTF">2024-11-09T14:57:24Z</dcterms:modified>
</cp:coreProperties>
</file>