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367-ED76-449C-AB9B-721BFB8E370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7367-ED76-449C-AB9B-721BFB8E3701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AC74-0501-4CED-9AD3-0610609066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ső szent é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hu-HU" b="1" dirty="0" smtClean="0"/>
              <a:t> </a:t>
            </a:r>
            <a:r>
              <a:rPr lang="hu-HU" b="1" dirty="0" smtClean="0">
                <a:solidFill>
                  <a:schemeClr val="bg1"/>
                </a:solidFill>
              </a:rPr>
              <a:t>Első szent éj </a:t>
            </a:r>
            <a:r>
              <a:rPr lang="hu-HU" b="1" dirty="0">
                <a:solidFill>
                  <a:schemeClr val="bg1"/>
                </a:solidFill>
              </a:rPr>
              <a:t/>
            </a:r>
            <a:br>
              <a:rPr lang="hu-HU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1219200"/>
            <a:ext cx="426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Elsö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szent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é</a:t>
            </a:r>
            <a:r>
              <a:rPr lang="en-US" b="1" dirty="0" err="1" smtClean="0">
                <a:solidFill>
                  <a:schemeClr val="bg1"/>
                </a:solidFill>
              </a:rPr>
              <a:t>j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sötét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hideg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 err="1" smtClean="0">
                <a:solidFill>
                  <a:schemeClr val="bg1"/>
                </a:solidFill>
              </a:rPr>
              <a:t>mezön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ny</a:t>
            </a:r>
            <a:r>
              <a:rPr lang="en-US" b="1" dirty="0" err="1">
                <a:solidFill>
                  <a:schemeClr val="bg1"/>
                </a:solidFill>
              </a:rPr>
              <a:t>á</a:t>
            </a:r>
            <a:r>
              <a:rPr lang="en-US" b="1" dirty="0" err="1" smtClean="0">
                <a:solidFill>
                  <a:schemeClr val="bg1"/>
                </a:solidFill>
              </a:rPr>
              <a:t>j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és</a:t>
            </a:r>
            <a:r>
              <a:rPr lang="en-US" b="1" dirty="0" smtClean="0">
                <a:solidFill>
                  <a:schemeClr val="bg1"/>
                </a:solidFill>
              </a:rPr>
              <a:t> p</a:t>
            </a:r>
            <a:r>
              <a:rPr lang="hu-HU" b="1" dirty="0" smtClean="0">
                <a:solidFill>
                  <a:schemeClr val="bg1"/>
                </a:solidFill>
              </a:rPr>
              <a:t>á</a:t>
            </a:r>
            <a:r>
              <a:rPr lang="en-US" b="1" dirty="0" err="1" smtClean="0">
                <a:solidFill>
                  <a:schemeClr val="bg1"/>
                </a:solidFill>
              </a:rPr>
              <a:t>sztor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szenderegereg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égen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angyalsereg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Megjelent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örömhirt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hírdetett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 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Aldott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az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Ür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mennyben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fenn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Izrael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Kiralya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Megszuletett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hu-HU" b="1" dirty="0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égen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csillag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gy</a:t>
            </a:r>
            <a:r>
              <a:rPr lang="en-US" b="1" dirty="0" err="1">
                <a:solidFill>
                  <a:schemeClr val="bg1"/>
                </a:solidFill>
              </a:rPr>
              <a:t>ü</a:t>
            </a:r>
            <a:r>
              <a:rPr lang="en-US" b="1" dirty="0" err="1" smtClean="0">
                <a:solidFill>
                  <a:schemeClr val="bg1"/>
                </a:solidFill>
              </a:rPr>
              <a:t>lt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 err="1" smtClean="0">
                <a:solidFill>
                  <a:schemeClr val="bg1"/>
                </a:solidFill>
              </a:rPr>
              <a:t>sotétseg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éj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már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elmült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éjszakat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feny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járja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át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Jelezve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üdvösség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hajnalat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Áldjuk</a:t>
            </a:r>
            <a:r>
              <a:rPr lang="en-US" b="1" dirty="0" smtClean="0">
                <a:solidFill>
                  <a:schemeClr val="bg1"/>
                </a:solidFill>
              </a:rPr>
              <a:t> mi is a </a:t>
            </a:r>
            <a:r>
              <a:rPr lang="en-US" b="1" dirty="0" err="1" smtClean="0">
                <a:solidFill>
                  <a:schemeClr val="bg1"/>
                </a:solidFill>
              </a:rPr>
              <a:t>Megváltot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Amennyböl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jött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Szabadítót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Az</a:t>
            </a:r>
            <a:r>
              <a:rPr lang="en-US" b="1" dirty="0" smtClean="0">
                <a:solidFill>
                  <a:schemeClr val="bg1"/>
                </a:solidFill>
              </a:rPr>
              <a:t> Ö </a:t>
            </a:r>
            <a:r>
              <a:rPr lang="en-US" b="1" dirty="0" err="1" smtClean="0">
                <a:solidFill>
                  <a:schemeClr val="bg1"/>
                </a:solidFill>
              </a:rPr>
              <a:t>müve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föld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ég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Öt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illeti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dicsöség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83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Első szent éj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első karácsonyéj</dc:title>
  <dc:creator>FRONT</dc:creator>
  <cp:lastModifiedBy>FRONT</cp:lastModifiedBy>
  <cp:revision>44</cp:revision>
  <dcterms:created xsi:type="dcterms:W3CDTF">2023-12-16T17:24:57Z</dcterms:created>
  <dcterms:modified xsi:type="dcterms:W3CDTF">2024-11-27T15:17:15Z</dcterms:modified>
</cp:coreProperties>
</file>