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220A0-20E1-4514-A370-35275CA6C9B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266C1-37BF-4CF5-8283-49C998A741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én naam is onze ho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599"/>
            <a:ext cx="5181600" cy="381001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Eén naam is onze </a:t>
            </a:r>
            <a:r>
              <a:rPr lang="nl-NL" b="1" dirty="0" smtClean="0"/>
              <a:t>hope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6400800" cy="502920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Eén naam is onze hope,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één grond heeft Christus' kerk,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zij rust in énen dope 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en is zijn scheppingswerk.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Om haar als bruid te werven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kwam Hij ten hemel af.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Hij was 't, die door zijn sterven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aan haar het leven gaf.</a:t>
            </a:r>
          </a:p>
          <a:p>
            <a:pPr algn="l"/>
            <a:endParaRPr lang="nl-NL" sz="16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Vergaard uit alle streken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in heel de wereld één,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werd dit haar zalig teken,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dat allen is gemeen.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Eén bede vouwt de handen,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één zegen breekt het brood,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één vuurbaak staat te branden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in 't duister van de dood.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In </a:t>
            </a:r>
            <a:r>
              <a:rPr lang="nl-NL" sz="1600" b="1" dirty="0" smtClean="0">
                <a:solidFill>
                  <a:schemeClr val="tx1"/>
                </a:solidFill>
              </a:rPr>
              <a:t>haar drie-een'ge Here,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nog in haar aardse strijd,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blijft zij met hen verkeren,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wien ruste werd bereid.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Geef dat in uw genade,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o God, ook eenmaal wij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langs uwe lichte paden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gaan tot der zaal'gen rei</a:t>
            </a:r>
            <a:r>
              <a:rPr lang="nl-NL" sz="1600" b="1" dirty="0" smtClean="0">
                <a:solidFill>
                  <a:schemeClr val="tx1"/>
                </a:solidFill>
              </a:rPr>
              <a:t>!</a:t>
            </a:r>
            <a:endParaRPr lang="nl-NL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143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Eén naam is onze hope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Eén naam is onze hope dutch</dc:title>
  <dc:creator>FRONT</dc:creator>
  <cp:lastModifiedBy>FRONT</cp:lastModifiedBy>
  <cp:revision>6</cp:revision>
  <dcterms:created xsi:type="dcterms:W3CDTF">2024-10-30T03:10:15Z</dcterms:created>
  <dcterms:modified xsi:type="dcterms:W3CDTF">2024-11-02T13:25:00Z</dcterms:modified>
</cp:coreProperties>
</file>