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>
        <p:scale>
          <a:sx n="79" d="100"/>
          <a:sy n="79" d="100"/>
        </p:scale>
        <p:origin x="-3378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E7A02-8244-43CF-95AA-3DCB1247ED4A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60DC0-F0FA-4F3E-8B72-EAA3FD9574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ie wijz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8600"/>
            <a:ext cx="3352800" cy="609600"/>
          </a:xfrm>
        </p:spPr>
        <p:txBody>
          <a:bodyPr>
            <a:noAutofit/>
          </a:bodyPr>
          <a:lstStyle/>
          <a:p>
            <a:r>
              <a:rPr lang="en-US" sz="4800" b="1" dirty="0" err="1" smtClean="0"/>
              <a:t>Drie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wijzen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295400"/>
            <a:ext cx="81534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wijzen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onderweg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geschenken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komend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Over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dwars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door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Volgen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de ster</a:t>
            </a:r>
          </a:p>
          <a:p>
            <a:pPr algn="l"/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Morgenster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in </a:t>
            </a:r>
            <a:r>
              <a:rPr lang="en-US" sz="1800" b="1" dirty="0" err="1" smtClean="0">
                <a:solidFill>
                  <a:srgbClr val="FF0000"/>
                </a:solidFill>
              </a:rPr>
              <a:t>onze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nacht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Ster</a:t>
            </a:r>
            <a:r>
              <a:rPr lang="en-US" sz="1800" b="1" dirty="0" smtClean="0">
                <a:solidFill>
                  <a:srgbClr val="FF0000"/>
                </a:solidFill>
              </a:rPr>
              <a:t> met </a:t>
            </a:r>
            <a:r>
              <a:rPr lang="en-US" sz="1800" b="1" dirty="0" err="1" smtClean="0">
                <a:solidFill>
                  <a:srgbClr val="FF0000"/>
                </a:solidFill>
              </a:rPr>
              <a:t>Koninklijke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pracht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Die </a:t>
            </a:r>
            <a:r>
              <a:rPr lang="en-US" sz="1800" b="1" dirty="0" err="1" smtClean="0">
                <a:solidFill>
                  <a:srgbClr val="FF0000"/>
                </a:solidFill>
              </a:rPr>
              <a:t>nog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altijd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ons</a:t>
            </a:r>
            <a:r>
              <a:rPr lang="en-US" sz="1800" b="1" dirty="0" smtClean="0">
                <a:solidFill>
                  <a:srgbClr val="FF0000"/>
                </a:solidFill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</a:rPr>
              <a:t>weg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wijst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Leidt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ons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naar</a:t>
            </a:r>
            <a:r>
              <a:rPr lang="en-US" sz="1800" b="1" dirty="0" smtClean="0">
                <a:solidFill>
                  <a:srgbClr val="FF0000"/>
                </a:solidFill>
              </a:rPr>
              <a:t> de </a:t>
            </a:r>
            <a:r>
              <a:rPr lang="en-US" sz="1800" b="1" dirty="0" err="1" smtClean="0">
                <a:solidFill>
                  <a:srgbClr val="FF0000"/>
                </a:solidFill>
              </a:rPr>
              <a:t>nieuwe</a:t>
            </a:r>
            <a:r>
              <a:rPr lang="en-US" sz="1800" b="1" dirty="0" smtClean="0">
                <a:solidFill>
                  <a:srgbClr val="FF0000"/>
                </a:solidFill>
              </a:rPr>
              <a:t> dag</a:t>
            </a:r>
          </a:p>
          <a:p>
            <a:pPr algn="l"/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Bethlehem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geboortestad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Hem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goud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ontzag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heersen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Eindeloos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macht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Wierook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geschenk</a:t>
            </a:r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Teken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eerbied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voor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Hem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aanbidding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heel de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schepping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Prijst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Hem met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luide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stem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gescgenk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Kostbaar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reukwerk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verdriet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rots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gehouwen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verlies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Kijk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het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opengegaan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opgestaan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Klinkt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het van nu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133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Drie wijzen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Drie wijzen  dutch</dc:title>
  <dc:creator>FRONT</dc:creator>
  <cp:lastModifiedBy>FRONT</cp:lastModifiedBy>
  <cp:revision>38</cp:revision>
  <dcterms:created xsi:type="dcterms:W3CDTF">2024-11-20T19:24:58Z</dcterms:created>
  <dcterms:modified xsi:type="dcterms:W3CDTF">2024-11-25T17:36:29Z</dcterms:modified>
</cp:coreProperties>
</file>