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26EB9-8AC7-414A-B648-CE89CFFA63B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658FB-604F-425E-9B03-74B81FD08A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26EB9-8AC7-414A-B648-CE89CFFA63B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658FB-604F-425E-9B03-74B81FD08A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26EB9-8AC7-414A-B648-CE89CFFA63B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658FB-604F-425E-9B03-74B81FD08A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26EB9-8AC7-414A-B648-CE89CFFA63B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658FB-604F-425E-9B03-74B81FD08A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26EB9-8AC7-414A-B648-CE89CFFA63B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658FB-604F-425E-9B03-74B81FD08A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26EB9-8AC7-414A-B648-CE89CFFA63B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658FB-604F-425E-9B03-74B81FD08A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26EB9-8AC7-414A-B648-CE89CFFA63B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658FB-604F-425E-9B03-74B81FD08A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26EB9-8AC7-414A-B648-CE89CFFA63B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658FB-604F-425E-9B03-74B81FD08A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26EB9-8AC7-414A-B648-CE89CFFA63B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658FB-604F-425E-9B03-74B81FD08A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26EB9-8AC7-414A-B648-CE89CFFA63B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658FB-604F-425E-9B03-74B81FD08A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26EB9-8AC7-414A-B648-CE89CFFA63B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658FB-604F-425E-9B03-74B81FD08A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26EB9-8AC7-414A-B648-CE89CFFA63B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658FB-604F-425E-9B03-74B81FD08A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Little Drummer Boy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ú Bé Đánh Trố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228600"/>
            <a:ext cx="4267200" cy="3810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Chú</a:t>
            </a:r>
            <a:r>
              <a:rPr lang="en-US" b="1" dirty="0"/>
              <a:t> </a:t>
            </a:r>
            <a:r>
              <a:rPr lang="en-US" b="1" dirty="0" err="1"/>
              <a:t>Bé</a:t>
            </a:r>
            <a:r>
              <a:rPr lang="en-US" b="1" dirty="0"/>
              <a:t> </a:t>
            </a:r>
            <a:r>
              <a:rPr lang="en-US" b="1" dirty="0" err="1"/>
              <a:t>Đánh</a:t>
            </a:r>
            <a:r>
              <a:rPr lang="en-US" b="1" dirty="0"/>
              <a:t> </a:t>
            </a:r>
            <a:r>
              <a:rPr lang="en-US" b="1" dirty="0" err="1" smtClean="0"/>
              <a:t>Trống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28800" y="914400"/>
            <a:ext cx="57912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 smtClean="0"/>
              <a:t>Người ơi ! Ðến nhé Pa rúm pum púm pum</a:t>
            </a:r>
          </a:p>
          <a:p>
            <a:r>
              <a:rPr lang="vi-VN" sz="1600" b="1" dirty="0" smtClean="0"/>
              <a:t>Ðể cùng coi Chúa giáng thế Pa rúm pum púm pum</a:t>
            </a:r>
          </a:p>
          <a:p>
            <a:r>
              <a:rPr lang="vi-VN" sz="1600" b="1" dirty="0" smtClean="0"/>
              <a:t>Quà tặng đâu, xin mang theo Pá rum pum pum pùm</a:t>
            </a:r>
          </a:p>
          <a:p>
            <a:r>
              <a:rPr lang="vi-VN" sz="1600" b="1" dirty="0" smtClean="0"/>
              <a:t>Qùy lạy bên chân ngôi cao Pa rum pum pum pùm</a:t>
            </a:r>
          </a:p>
          <a:p>
            <a:r>
              <a:rPr lang="vi-VN" sz="1600" b="1" dirty="0" smtClean="0"/>
              <a:t>Rúm pum pum pùm Rúm pum pum pùm</a:t>
            </a:r>
          </a:p>
          <a:p>
            <a:r>
              <a:rPr lang="vi-VN" sz="1600" b="1" dirty="0" smtClean="0"/>
              <a:t>Quà dâng tới Ðức Chúa Pa rúm pum púm pum</a:t>
            </a:r>
          </a:p>
          <a:p>
            <a:r>
              <a:rPr lang="vi-VN" sz="1600" b="1" dirty="0" smtClean="0"/>
              <a:t>Ơi người ơi người !</a:t>
            </a:r>
          </a:p>
          <a:p>
            <a:endParaRPr lang="vi-VN" sz="1600" b="1" dirty="0" smtClean="0"/>
          </a:p>
          <a:p>
            <a:r>
              <a:rPr lang="vi-VN" sz="1600" b="1" dirty="0" smtClean="0"/>
              <a:t>Hài nhi Giê Su Pa rúm pum púm pum</a:t>
            </a:r>
          </a:p>
          <a:p>
            <a:r>
              <a:rPr lang="vi-VN" sz="1600" b="1" dirty="0" smtClean="0"/>
              <a:t>Lạy Ngài ! Con, bé đánh trống Pa rúm pum púm pum</a:t>
            </a:r>
          </a:p>
          <a:p>
            <a:r>
              <a:rPr lang="vi-VN" sz="1600" b="1" dirty="0" smtClean="0"/>
              <a:t>Nghèo nàn nên đôi tay không Pá rum pum pum pùm</a:t>
            </a:r>
          </a:p>
          <a:p>
            <a:r>
              <a:rPr lang="vi-VN" sz="1600" b="1" dirty="0" smtClean="0"/>
              <a:t>Vì lòng yêu thương Giê Su Pá rum pum pum pùm</a:t>
            </a:r>
          </a:p>
          <a:p>
            <a:r>
              <a:rPr lang="vi-VN" sz="1600" b="1" dirty="0" smtClean="0"/>
              <a:t>Rúm pum pum pùm Rúm pum pum pùm</a:t>
            </a:r>
          </a:p>
          <a:p>
            <a:r>
              <a:rPr lang="vi-VN" sz="1600" b="1" dirty="0" smtClean="0"/>
              <a:t>Ðể con đánh tiếng trống Pa rúm pum púm pum</a:t>
            </a:r>
          </a:p>
          <a:p>
            <a:r>
              <a:rPr lang="vi-VN" sz="1600" b="1" dirty="0" smtClean="0"/>
              <a:t>Con (ờ) dâng Người.</a:t>
            </a:r>
          </a:p>
          <a:p>
            <a:endParaRPr lang="vi-VN" sz="1600" b="1" dirty="0" smtClean="0"/>
          </a:p>
          <a:p>
            <a:r>
              <a:rPr lang="vi-VN" sz="1600" b="1" dirty="0" smtClean="0"/>
              <a:t>Mẹ </a:t>
            </a:r>
            <a:r>
              <a:rPr lang="vi-VN" sz="1600" b="1" dirty="0" smtClean="0"/>
              <a:t>Maria </a:t>
            </a:r>
            <a:r>
              <a:rPr lang="vi-VN" sz="1600" b="1" dirty="0" smtClean="0"/>
              <a:t>Pa rúm pum púm pum</a:t>
            </a:r>
          </a:p>
          <a:p>
            <a:r>
              <a:rPr lang="vi-VN" sz="1600" b="1" dirty="0" smtClean="0"/>
              <a:t>Gật đầu cho phép đánh Pa rúm pum púm pum</a:t>
            </a:r>
          </a:p>
          <a:p>
            <a:r>
              <a:rPr lang="vi-VN" sz="1600" b="1" dirty="0" smtClean="0"/>
              <a:t>Lòng thật vui, con khua vang Pá rum pum pum pùm</a:t>
            </a:r>
          </a:p>
          <a:p>
            <a:r>
              <a:rPr lang="vi-VN" sz="1600" b="1" dirty="0" smtClean="0"/>
              <a:t>Nhịp này đây con dâng lên Pá rum pum pum pùm</a:t>
            </a:r>
          </a:p>
          <a:p>
            <a:r>
              <a:rPr lang="vi-VN" sz="1600" b="1" dirty="0" smtClean="0"/>
              <a:t>Rúm pum pum pùm Rúm pum pum pùm</a:t>
            </a:r>
          </a:p>
          <a:p>
            <a:r>
              <a:rPr lang="vi-VN" sz="1600" b="1" dirty="0" smtClean="0"/>
              <a:t>Nhìn con đánh trống, Chúa. Pa rúm pum púm pum</a:t>
            </a:r>
          </a:p>
          <a:p>
            <a:r>
              <a:rPr lang="vi-VN" sz="1600" b="1" dirty="0" smtClean="0"/>
              <a:t>Vui... vui cười </a:t>
            </a:r>
            <a:r>
              <a:rPr lang="vi-VN" sz="1600" b="1" dirty="0" smtClean="0"/>
              <a:t>!</a:t>
            </a:r>
            <a:endParaRPr lang="en-US" sz="16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205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Chú Bé Đánh Trống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Chú Bé Đánh Trống </dc:title>
  <dc:creator>FRONT</dc:creator>
  <cp:lastModifiedBy>FRONT</cp:lastModifiedBy>
  <cp:revision>7</cp:revision>
  <dcterms:created xsi:type="dcterms:W3CDTF">2024-11-29T22:47:32Z</dcterms:created>
  <dcterms:modified xsi:type="dcterms:W3CDTF">2024-12-01T00:45:51Z</dcterms:modified>
</cp:coreProperties>
</file>