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484E6-D514-424D-A68B-FD9CDA9A6C0E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10206-548F-467C-BB0B-4A363F2ABA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ok, Ye Saints, The Sight is Glorious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看哪，何等荣耀情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239000" cy="533400"/>
          </a:xfrm>
        </p:spPr>
        <p:txBody>
          <a:bodyPr>
            <a:noAutofit/>
          </a:bodyPr>
          <a:lstStyle/>
          <a:p>
            <a:r>
              <a:rPr lang="zh-CN" altLang="en-US" sz="3200" b="1" dirty="0" smtClean="0"/>
              <a:t>看哪，何等荣耀情</a:t>
            </a:r>
            <a:r>
              <a:rPr lang="zh-CN" altLang="en-US" sz="3200" b="1" dirty="0" smtClean="0"/>
              <a:t>景</a:t>
            </a:r>
            <a:r>
              <a:rPr lang="en-US" altLang="zh-CN" sz="3200" b="1" dirty="0" smtClean="0"/>
              <a:t>(</a:t>
            </a:r>
            <a:r>
              <a:rPr lang="en-US" sz="3200" b="1" u="sng" dirty="0" smtClean="0"/>
              <a:t>Joachim </a:t>
            </a:r>
            <a:r>
              <a:rPr lang="en-US" sz="3200" b="1" u="sng" dirty="0" err="1" smtClean="0"/>
              <a:t>Neander</a:t>
            </a:r>
            <a:r>
              <a:rPr lang="en-US" sz="3200" b="1" dirty="0" smtClean="0"/>
              <a:t> </a:t>
            </a:r>
            <a:r>
              <a:rPr lang="en-US" sz="3200" b="1" dirty="0" smtClean="0"/>
              <a:t>)</a:t>
            </a:r>
            <a:r>
              <a:rPr lang="zh-CN" altLang="en-US" sz="3200" b="1" dirty="0" smtClean="0"/>
              <a:t>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990600"/>
            <a:ext cx="4572000" cy="43434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altLang="zh-CN" sz="1600" b="1" dirty="0" smtClean="0">
                <a:solidFill>
                  <a:schemeClr val="tx1"/>
                </a:solidFill>
              </a:rPr>
              <a:t>1</a:t>
            </a:r>
            <a:r>
              <a:rPr lang="en-US" altLang="zh-CN" sz="1600" b="1" dirty="0" smtClean="0">
                <a:solidFill>
                  <a:schemeClr val="tx1"/>
                </a:solidFill>
              </a:rPr>
              <a:t>. 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看哪，何等荣耀情景， 忧患之子得胜归！ </a:t>
            </a:r>
          </a:p>
          <a:p>
            <a:pPr marL="514350" indent="-514350" algn="l"/>
            <a:r>
              <a:rPr lang="zh-CN" altLang="en-US" sz="1600" b="1" dirty="0" smtClean="0">
                <a:solidFill>
                  <a:schemeClr val="tx1"/>
                </a:solidFill>
              </a:rPr>
              <a:t>争战凯旋，被神高升， 万膝莫不同拜跪！ </a:t>
            </a:r>
          </a:p>
          <a:p>
            <a:pPr marL="514350" indent="-514350" algn="l"/>
            <a:r>
              <a:rPr lang="zh-CN" altLang="en-US" sz="1600" b="1" dirty="0" smtClean="0">
                <a:solidFill>
                  <a:schemeClr val="tx1"/>
                </a:solidFill>
              </a:rPr>
              <a:t>加冠于祂，加冠于祂， 因为惟有祂是配。 </a:t>
            </a:r>
          </a:p>
          <a:p>
            <a:pPr marL="514350" indent="-514350" algn="l"/>
            <a:endParaRPr lang="en-US" altLang="zh-CN" sz="16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zh-CN" altLang="en-US" sz="16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zh-CN" sz="1600" b="1" dirty="0" smtClean="0">
                <a:solidFill>
                  <a:schemeClr val="tx1"/>
                </a:solidFill>
              </a:rPr>
              <a:t>2. 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天使们哪，加冠救主， 无数掳物祂携回； </a:t>
            </a:r>
          </a:p>
          <a:p>
            <a:pPr marL="514350" indent="-514350" algn="l"/>
            <a:r>
              <a:rPr lang="zh-CN" altLang="en-US" sz="1600" b="1" dirty="0" smtClean="0">
                <a:solidFill>
                  <a:schemeClr val="tx1"/>
                </a:solidFill>
              </a:rPr>
              <a:t>大能宝座非祂莫属， 穹苍齐向祂赞美 。 </a:t>
            </a:r>
          </a:p>
          <a:p>
            <a:pPr marL="514350" indent="-514350" algn="l"/>
            <a:r>
              <a:rPr lang="zh-CN" altLang="en-US" sz="1600" b="1" dirty="0" smtClean="0">
                <a:solidFill>
                  <a:schemeClr val="tx1"/>
                </a:solidFill>
              </a:rPr>
              <a:t>加冠于祂、加冠于祂、 万王之王真是配。 </a:t>
            </a:r>
          </a:p>
          <a:p>
            <a:pPr marL="514350" indent="-514350" algn="l"/>
            <a:endParaRPr lang="en-US" altLang="zh-CN" sz="16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zh-CN" altLang="en-US" sz="16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zh-CN" sz="1600" b="1" dirty="0" smtClean="0">
                <a:solidFill>
                  <a:schemeClr val="tx1"/>
                </a:solidFill>
              </a:rPr>
              <a:t>3. 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罪人昧于救主至尊， 反以荆冕来嘲弄； </a:t>
            </a:r>
          </a:p>
          <a:p>
            <a:pPr marL="514350" indent="-514350" algn="l"/>
            <a:r>
              <a:rPr lang="zh-CN" altLang="en-US" sz="1600" b="1" dirty="0" smtClean="0">
                <a:solidFill>
                  <a:schemeClr val="tx1"/>
                </a:solidFill>
              </a:rPr>
              <a:t>圣徒天使围拥主身， 认祂为主颂祂名。 </a:t>
            </a:r>
          </a:p>
          <a:p>
            <a:pPr marL="514350" indent="-514350" algn="l"/>
            <a:r>
              <a:rPr lang="zh-CN" altLang="en-US" sz="1600" b="1" dirty="0" smtClean="0">
                <a:solidFill>
                  <a:schemeClr val="tx1"/>
                </a:solidFill>
              </a:rPr>
              <a:t>加冠于祂、加冠于祂、 同心传颂主圣名。 </a:t>
            </a:r>
          </a:p>
          <a:p>
            <a:pPr marL="514350" indent="-514350" algn="l"/>
            <a:endParaRPr lang="en-US" altLang="zh-CN" sz="16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zh-CN" altLang="en-US" sz="16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zh-CN" sz="1600" b="1" dirty="0" smtClean="0">
                <a:solidFill>
                  <a:schemeClr val="tx1"/>
                </a:solidFill>
              </a:rPr>
              <a:t>4. 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听哪！群众喝彩、欢呼！ 听哪！胜利的高歌！ </a:t>
            </a:r>
          </a:p>
          <a:p>
            <a:pPr marL="514350" indent="-514350" algn="l"/>
            <a:r>
              <a:rPr lang="zh-CN" altLang="en-US" sz="1600" b="1" dirty="0" smtClean="0">
                <a:solidFill>
                  <a:schemeClr val="tx1"/>
                </a:solidFill>
              </a:rPr>
              <a:t>耶稣升到最高之处， 此景令人何欢乐！</a:t>
            </a:r>
          </a:p>
          <a:p>
            <a:pPr marL="514350" indent="-514350" algn="l"/>
            <a:r>
              <a:rPr lang="zh-CN" altLang="en-US" sz="1600" b="1" dirty="0" smtClean="0">
                <a:solidFill>
                  <a:schemeClr val="tx1"/>
                </a:solidFill>
              </a:rPr>
              <a:t>加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冠于祂、加冠于祂、 加冠于那至高者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！</a:t>
            </a:r>
            <a:endParaRPr lang="en-US" altLang="zh-CN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234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看哪，何等荣耀情景(Joachim Neander )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看哪，何等荣耀情景 </dc:title>
  <dc:creator>FRONT</dc:creator>
  <cp:lastModifiedBy>FRONT</cp:lastModifiedBy>
  <cp:revision>13</cp:revision>
  <dcterms:created xsi:type="dcterms:W3CDTF">2024-10-17T14:28:59Z</dcterms:created>
  <dcterms:modified xsi:type="dcterms:W3CDTF">2024-10-17T18:14:51Z</dcterms:modified>
</cp:coreProperties>
</file>