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91DD7-2CE0-4589-8D0E-25C9A978E9E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24746-6708-45C0-B06B-BDC0134220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ตลอดทางพระผู้ช่วยนำข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04801"/>
            <a:ext cx="6019800" cy="381000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ตลอดทางพระผู้ช่วยนำ</a:t>
            </a:r>
            <a:r>
              <a:rPr lang="th-TH" b="1" dirty="0" smtClean="0"/>
              <a:t>ข้า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5486400" cy="49530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1.ตลอดทางพระผู้ช่วยนำข้า สิ่งเสื่อมโทรมไ</a:t>
            </a:r>
            <a:r>
              <a:rPr lang="th-TH" sz="1600" b="1" i="1" dirty="0" smtClean="0">
                <a:solidFill>
                  <a:schemeClr val="tx1"/>
                </a:solidFill>
              </a:rPr>
              <a:t>ม่</a:t>
            </a:r>
            <a:r>
              <a:rPr lang="th-TH" sz="1600" b="1" dirty="0" smtClean="0">
                <a:solidFill>
                  <a:schemeClr val="tx1"/>
                </a:solidFill>
              </a:rPr>
              <a:t>ขอเสาะหา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ข้าสงสัยความรักนั้นทำไม ชั่วชีพข้าพระองค์ช่วยไว้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เล้าโลมวิสุทธิ์ชีวิตสวรรค์ โดยความเชื่อรับจากองค์ท่าน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ข้ารู้ทุกเรื่องมีน้ำพระทัย มาถึงข้าหยั่งรู้ไม่ได้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ข้ารู้ทุกเรื่องมีน้ำพระทัย มาถึงข้าหยั่งรู้</a:t>
            </a:r>
            <a:r>
              <a:rPr lang="th-TH" sz="1600" b="1" dirty="0" smtClean="0">
                <a:solidFill>
                  <a:schemeClr val="tx1"/>
                </a:solidFill>
              </a:rPr>
              <a:t>ไม่ได้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th-TH" sz="1600" b="1" dirty="0" smtClean="0">
              <a:solidFill>
                <a:schemeClr val="tx1"/>
              </a:solidFill>
            </a:endParaRPr>
          </a:p>
          <a:p>
            <a:pPr algn="l"/>
            <a:endParaRPr lang="th-TH" sz="16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2.ตลอดทางพระผู้ช่วยนำข้า ทุกย่างก้าวหนุนใจทุกครา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หล่อเลี้ยงให้ข้าจำเริญเติบใหญ่ ช่วยข้ายามประสบทุกข์ภัย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แม้ไร้กำลังเดินทางมุ่งไป ยากจะทนวิญญาณกระหาย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ดูเถิดเบื้องหน้าก็คือศิลา มาลิ้มรสน้ำพุปรีดา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ดูเถิดเบื้องหน้าก็คือศิลา มาลิ้มรสน้ำพุ</a:t>
            </a:r>
            <a:r>
              <a:rPr lang="th-TH" sz="1600" b="1" dirty="0" smtClean="0">
                <a:solidFill>
                  <a:schemeClr val="tx1"/>
                </a:solidFill>
              </a:rPr>
              <a:t>ปรีดา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th-TH" sz="1600" b="1" dirty="0" smtClean="0">
              <a:solidFill>
                <a:schemeClr val="tx1"/>
              </a:solidFill>
            </a:endParaRPr>
          </a:p>
          <a:p>
            <a:pPr algn="l"/>
            <a:endParaRPr lang="th-TH" sz="16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3.ตลอดทางพระผู้ช่วยนำข้า ความรักอันสมบูรณ์นักหนา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ไม่ช้าข้าอยู่ทรวงพระบิดา รับสงบสุขที่สัญญา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วิญญาณข้าสวมใส่กายสง่า โบยบินสู่แดนแสงเจิดจ้า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ข้าจะร้องเพลงเพราะไม่จืดจาง พระองค์นำข้าตลอดทาง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ข้าจะร้องเพลงเพราะไม่จืดจาง พระองค์นำข้าตลอด</a:t>
            </a:r>
            <a:r>
              <a:rPr lang="th-TH" sz="1600" b="1" dirty="0" smtClean="0">
                <a:solidFill>
                  <a:schemeClr val="tx1"/>
                </a:solidFill>
              </a:rPr>
              <a:t>ทาง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194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ตลอดทางพระผู้ช่วยนำข้า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ตลอดทางพระเยซูนำข้า</dc:title>
  <dc:creator>FRONT</dc:creator>
  <cp:lastModifiedBy>FRONT</cp:lastModifiedBy>
  <cp:revision>8</cp:revision>
  <dcterms:created xsi:type="dcterms:W3CDTF">2024-10-29T14:20:10Z</dcterms:created>
  <dcterms:modified xsi:type="dcterms:W3CDTF">2024-10-29T23:24:03Z</dcterms:modified>
</cp:coreProperties>
</file>