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4E658-F68E-47DF-8598-DF2EA36DB52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D26-D7E4-464C-8353-6F219AABA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4E658-F68E-47DF-8598-DF2EA36DB52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D26-D7E4-464C-8353-6F219AABA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4E658-F68E-47DF-8598-DF2EA36DB52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D26-D7E4-464C-8353-6F219AABA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4E658-F68E-47DF-8598-DF2EA36DB52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D26-D7E4-464C-8353-6F219AABA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4E658-F68E-47DF-8598-DF2EA36DB52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D26-D7E4-464C-8353-6F219AABA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4E658-F68E-47DF-8598-DF2EA36DB52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D26-D7E4-464C-8353-6F219AABA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4E658-F68E-47DF-8598-DF2EA36DB52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D26-D7E4-464C-8353-6F219AABA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4E658-F68E-47DF-8598-DF2EA36DB52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D26-D7E4-464C-8353-6F219AABA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4E658-F68E-47DF-8598-DF2EA36DB52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D26-D7E4-464C-8353-6F219AABA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4E658-F68E-47DF-8598-DF2EA36DB52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D26-D7E4-464C-8353-6F219AABA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4E658-F68E-47DF-8598-DF2EA36DB52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27D26-D7E4-464C-8353-6F219AABA7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4E658-F68E-47DF-8598-DF2EA36DB525}" type="datetimeFigureOut">
              <a:rPr lang="en-US" smtClean="0"/>
              <a:pPr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27D26-D7E4-464C-8353-6F219AABA7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nderful words of lif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onderful words of lif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357166"/>
            <a:ext cx="7572428" cy="500066"/>
          </a:xfrm>
        </p:spPr>
        <p:txBody>
          <a:bodyPr>
            <a:normAutofit fontScale="90000"/>
          </a:bodyPr>
          <a:lstStyle/>
          <a:p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කන්දෙමි මම සොම්නසින</a:t>
            </a:r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්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/>
              <a:t> (</a:t>
            </a:r>
            <a:r>
              <a:rPr lang="en-US" b="1" dirty="0" err="1" smtClean="0"/>
              <a:t>Kandemi</a:t>
            </a:r>
            <a:r>
              <a:rPr lang="en-US" b="1" dirty="0" smtClean="0"/>
              <a:t> mama </a:t>
            </a:r>
            <a:r>
              <a:rPr lang="en-US" b="1" dirty="0" err="1" smtClean="0"/>
              <a:t>somnasin</a:t>
            </a:r>
            <a:r>
              <a:rPr lang="en-US" b="1" dirty="0" smtClean="0"/>
              <a:t>)</a:t>
            </a:r>
            <a:r>
              <a:rPr lang="si-LK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1538" y="1214422"/>
            <a:ext cx="8558250" cy="5643578"/>
          </a:xfrm>
        </p:spPr>
        <p:txBody>
          <a:bodyPr numCol="2">
            <a:noAutofit/>
          </a:bodyPr>
          <a:lstStyle/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කන්දෙමි මම සොම්නසින්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විස්මපත් දෙව් වදන්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යුත් පුවත් සුපසන් නොමින්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විස්මපත් දෙව් වදන්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දෙව් වදන් සුපසන්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ඉන් මට උගන්වන්.</a:t>
            </a:r>
          </a:p>
          <a:p>
            <a:pPr algn="l"/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සුපසන් මයි විස්මපත් මයි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විස්මපත් දෙව් වදන්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සුපසන් මයි විස්මපත් මයි</a:t>
            </a:r>
          </a:p>
          <a:p>
            <a:pPr algn="l"/>
            <a:r>
              <a:rPr lang="si-LK" sz="1600" b="1" dirty="0" smtClean="0">
                <a:solidFill>
                  <a:srgbClr val="FF0000"/>
                </a:solidFill>
              </a:rPr>
              <a:t>විස්මපත් දෙව් වදන්.</a:t>
            </a:r>
          </a:p>
          <a:p>
            <a:pPr algn="l"/>
            <a:endParaRPr lang="si-LK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දුන් ලෝ සතට දෙව් වදන්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විස්මපත් දෙව් වදන්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පව් කරුවෙනි දෙව් සවන්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විස්මපත් දෙව් වදන්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දෙව්සැප ලබන්ට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දෙයි අණ සැමට.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යේසු හිමි හඳුන්වන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විස්මපත් දෙව් වදන්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පව් කමාව දන්වා දෙන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විස්මපත් දෙව් වදන්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ලෝ සත මුදා දෙන්</a:t>
            </a:r>
          </a:p>
          <a:p>
            <a:pPr algn="l"/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යේසුස්නි දයාවෙන්</a:t>
            </a:r>
            <a:r>
              <a:rPr lang="si-LK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295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කන්දෙමි මම සොම්නසින්  (Kandemi mama somnasin)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කන්දෙමි මම සොම්නසින්</dc:title>
  <dc:creator>mary</dc:creator>
  <cp:lastModifiedBy>FRONT</cp:lastModifiedBy>
  <cp:revision>9</cp:revision>
  <dcterms:created xsi:type="dcterms:W3CDTF">2021-08-03T15:38:10Z</dcterms:created>
  <dcterms:modified xsi:type="dcterms:W3CDTF">2024-10-19T19:25:03Z</dcterms:modified>
</cp:coreProperties>
</file>