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6BE9D-0215-46EF-A7C3-A36951D3F1D8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A9D59-509D-4A90-8698-E3667A0AA8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6BE9D-0215-46EF-A7C3-A36951D3F1D8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A9D59-509D-4A90-8698-E3667A0AA8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6BE9D-0215-46EF-A7C3-A36951D3F1D8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A9D59-509D-4A90-8698-E3667A0AA8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6BE9D-0215-46EF-A7C3-A36951D3F1D8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A9D59-509D-4A90-8698-E3667A0AA8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6BE9D-0215-46EF-A7C3-A36951D3F1D8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A9D59-509D-4A90-8698-E3667A0AA8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6BE9D-0215-46EF-A7C3-A36951D3F1D8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A9D59-509D-4A90-8698-E3667A0AA8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6BE9D-0215-46EF-A7C3-A36951D3F1D8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A9D59-509D-4A90-8698-E3667A0AA8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6BE9D-0215-46EF-A7C3-A36951D3F1D8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A9D59-509D-4A90-8698-E3667A0AA8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6BE9D-0215-46EF-A7C3-A36951D3F1D8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A9D59-509D-4A90-8698-E3667A0AA8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6BE9D-0215-46EF-A7C3-A36951D3F1D8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A9D59-509D-4A90-8698-E3667A0AA8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6BE9D-0215-46EF-A7C3-A36951D3F1D8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A9D59-509D-4A90-8698-E3667A0AA8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16BE9D-0215-46EF-A7C3-A36951D3F1D8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DA9D59-509D-4A90-8698-E3667A0AA8C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onderful words of life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onderful words of life piano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714356"/>
          </a:xfrm>
        </p:spPr>
        <p:txBody>
          <a:bodyPr>
            <a:noAutofit/>
          </a:bodyPr>
          <a:lstStyle/>
          <a:p>
            <a:r>
              <a:rPr lang="en-US" sz="3600" b="1" cap="small" dirty="0" smtClean="0"/>
              <a:t/>
            </a:r>
            <a:br>
              <a:rPr lang="en-US" sz="3600" b="1" cap="small" dirty="0" smtClean="0"/>
            </a:br>
            <a:r>
              <a:rPr lang="ml-IN" sz="3600" b="1" cap="small" dirty="0" smtClean="0"/>
              <a:t>പാടുവിൻ </a:t>
            </a:r>
            <a:r>
              <a:rPr lang="ml-IN" sz="3600" b="1" cap="small" dirty="0"/>
              <a:t>വീണ്ടും എന്നോടായ്</a:t>
            </a:r>
            <a:br>
              <a:rPr lang="ml-IN" sz="3600" b="1" cap="small" dirty="0"/>
            </a:b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43042" y="928670"/>
            <a:ext cx="6400800" cy="3643338"/>
          </a:xfrm>
        </p:spPr>
        <p:txBody>
          <a:bodyPr>
            <a:normAutofit fontScale="47500" lnSpcReduction="20000"/>
          </a:bodyPr>
          <a:lstStyle/>
          <a:p>
            <a:pPr algn="l"/>
            <a:r>
              <a:rPr lang="ml-IN" b="1" dirty="0" smtClean="0">
                <a:solidFill>
                  <a:schemeClr val="tx1"/>
                </a:solidFill>
              </a:rPr>
              <a:t>പാടുവിൻ വീണ്ടും എന്നോടായ്, ജീവവചനങ്ങൾ,</a:t>
            </a:r>
          </a:p>
          <a:p>
            <a:pPr algn="l"/>
            <a:r>
              <a:rPr lang="ml-IN" b="1" dirty="0" smtClean="0">
                <a:solidFill>
                  <a:schemeClr val="tx1"/>
                </a:solidFill>
              </a:rPr>
              <a:t>ജീവ വചന ഭംഗിയെ വീണ്ടും ഞാൻ കാണട്ടെ;</a:t>
            </a:r>
          </a:p>
          <a:p>
            <a:pPr algn="l"/>
            <a:r>
              <a:rPr lang="ml-IN" b="1" dirty="0" smtClean="0">
                <a:solidFill>
                  <a:schemeClr val="tx1"/>
                </a:solidFill>
              </a:rPr>
              <a:t>ജീവ വചനമെന്നിൽ ഏകുന്നു നൽ വിശ്വാ-സം</a:t>
            </a:r>
          </a:p>
          <a:p>
            <a:pPr algn="l"/>
            <a:endParaRPr lang="ml-IN" b="1" dirty="0" smtClean="0">
              <a:solidFill>
                <a:schemeClr val="tx1"/>
              </a:solidFill>
            </a:endParaRPr>
          </a:p>
          <a:p>
            <a:pPr algn="l"/>
            <a:r>
              <a:rPr lang="ml-IN" b="1" dirty="0" smtClean="0">
                <a:solidFill>
                  <a:srgbClr val="FF0000"/>
                </a:solidFill>
              </a:rPr>
              <a:t>പല്ലവി</a:t>
            </a:r>
          </a:p>
          <a:p>
            <a:pPr algn="l"/>
            <a:r>
              <a:rPr lang="ml-IN" b="1" dirty="0" smtClean="0">
                <a:solidFill>
                  <a:srgbClr val="FF0000"/>
                </a:solidFill>
              </a:rPr>
              <a:t>അത്ഭുതമാം നൽ വചനം, ജീവന്റെ വാക്യങ്ങൾ;</a:t>
            </a:r>
          </a:p>
          <a:p>
            <a:pPr algn="l"/>
            <a:r>
              <a:rPr lang="ml-IN" b="1" dirty="0" smtClean="0">
                <a:solidFill>
                  <a:srgbClr val="FF0000"/>
                </a:solidFill>
              </a:rPr>
              <a:t>അത്ഭുതമാം നൽ വചനം, ജീവന്റെ വാക്യങ്ങൾ.</a:t>
            </a:r>
          </a:p>
          <a:p>
            <a:pPr algn="l"/>
            <a:endParaRPr lang="ml-IN" b="1" dirty="0" smtClean="0">
              <a:solidFill>
                <a:schemeClr val="tx1"/>
              </a:solidFill>
            </a:endParaRPr>
          </a:p>
          <a:p>
            <a:pPr algn="l"/>
            <a:r>
              <a:rPr lang="ml-IN" b="1" dirty="0" smtClean="0">
                <a:solidFill>
                  <a:schemeClr val="tx1"/>
                </a:solidFill>
              </a:rPr>
              <a:t>ക്രിസ്തു ഏകുന്നു ഏവർക്കും, ജീവ വചനത്തെ;</a:t>
            </a:r>
          </a:p>
          <a:p>
            <a:pPr algn="l"/>
            <a:r>
              <a:rPr lang="ml-IN" b="1" dirty="0" smtClean="0">
                <a:solidFill>
                  <a:schemeClr val="tx1"/>
                </a:solidFill>
              </a:rPr>
              <a:t>പാപി കേൾക്കുക തൻ വിളി, ജീവ വചനത്തിൽ</a:t>
            </a:r>
          </a:p>
          <a:p>
            <a:pPr algn="l"/>
            <a:r>
              <a:rPr lang="ml-IN" b="1" dirty="0" smtClean="0">
                <a:solidFill>
                  <a:schemeClr val="tx1"/>
                </a:solidFill>
              </a:rPr>
              <a:t>സൗ-ജന്യമായ് വിളിക്കുന്നു, സ്വർ-ഭവനത്തിലേ-ക്കു</a:t>
            </a:r>
          </a:p>
          <a:p>
            <a:pPr algn="l"/>
            <a:endParaRPr lang="ml-IN" b="1" dirty="0" smtClean="0">
              <a:solidFill>
                <a:schemeClr val="tx1"/>
              </a:solidFill>
            </a:endParaRPr>
          </a:p>
          <a:p>
            <a:pPr algn="l"/>
            <a:r>
              <a:rPr lang="ml-IN" b="1" dirty="0" smtClean="0">
                <a:solidFill>
                  <a:schemeClr val="tx1"/>
                </a:solidFill>
              </a:rPr>
              <a:t>സു-വിശേഷത്തിൻ മാറ്റൊലി, ജീവ വചനത്തിൽ;</a:t>
            </a:r>
          </a:p>
          <a:p>
            <a:pPr algn="l"/>
            <a:r>
              <a:rPr lang="ml-IN" b="1" dirty="0" smtClean="0">
                <a:solidFill>
                  <a:schemeClr val="tx1"/>
                </a:solidFill>
              </a:rPr>
              <a:t>ഏകുന്നു പാപമോചനം ജീവ വചനത്തിൽ;</a:t>
            </a:r>
          </a:p>
          <a:p>
            <a:pPr algn="l"/>
            <a:r>
              <a:rPr lang="ml-IN" b="1" dirty="0" smtClean="0">
                <a:solidFill>
                  <a:schemeClr val="tx1"/>
                </a:solidFill>
              </a:rPr>
              <a:t>രക്ഷ യേശുവിൽ മാത്രം, </a:t>
            </a:r>
            <a:r>
              <a:rPr lang="ml-IN" b="1" dirty="0" smtClean="0">
                <a:solidFill>
                  <a:schemeClr val="tx1"/>
                </a:solidFill>
              </a:rPr>
              <a:t>ശുദ്ധിയാക്കുമെന്നേ-യ്ക്കും</a:t>
            </a:r>
            <a:endParaRPr lang="en-US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</TotalTime>
  <Words>67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പാടുവിൻ വീണ്ടും എന്നോടായ്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പാടുവിൻ വീണ്ടും എന്നോടായ് </dc:title>
  <dc:creator>mary</dc:creator>
  <cp:lastModifiedBy>FRONT</cp:lastModifiedBy>
  <cp:revision>5</cp:revision>
  <dcterms:created xsi:type="dcterms:W3CDTF">2021-08-03T15:36:24Z</dcterms:created>
  <dcterms:modified xsi:type="dcterms:W3CDTF">2024-10-21T19:23:13Z</dcterms:modified>
</cp:coreProperties>
</file>