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20A8A-0FDD-432B-9885-4EDF59741ADC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6CB0C-E4BE-4D8C-B1CF-CAA4D26994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بلطفه ناداني مخلص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0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بلطفه ناداني مخلصى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685800"/>
            <a:ext cx="3048000" cy="3733800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1</a:t>
            </a:r>
            <a:r>
              <a:rPr lang="ar-AE" sz="1600" b="1" dirty="0" smtClean="0">
                <a:solidFill>
                  <a:schemeClr val="tx1"/>
                </a:solidFill>
              </a:rPr>
              <a:t>-</a:t>
            </a:r>
            <a:r>
              <a:rPr lang="ar-AE" sz="1600" b="1" dirty="0" smtClean="0">
                <a:solidFill>
                  <a:schemeClr val="tx1"/>
                </a:solidFill>
              </a:rPr>
              <a:t>بِلُطفهِ </a:t>
            </a:r>
            <a:r>
              <a:rPr lang="ar-AE" sz="1600" b="1" dirty="0" smtClean="0">
                <a:solidFill>
                  <a:schemeClr val="tx1"/>
                </a:solidFill>
              </a:rPr>
              <a:t>ناداني  أنا الشَّقي </a:t>
            </a:r>
            <a:r>
              <a:rPr lang="ar-AE" sz="1600" b="1" dirty="0" smtClean="0">
                <a:solidFill>
                  <a:schemeClr val="tx1"/>
                </a:solidFill>
              </a:rPr>
              <a:t>الأسي</a:t>
            </a:r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بِيَدِهِ هداني    لِبَيتِهِ المُنير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فَسَبَّح الملائكة  لِهُدى نفسي الهالكه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شَخصُه نداني   دَمُهُ اشتراني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حُبُّه أتى بي للصليب   يا لعُظم نِعمَةِ الحبيب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2-وبعدها أتاني  بوجهه الوضَّاح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بيده شفاني   وَضَمَّدَ الجراح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ما أحلى صَوتَه الرقيق  ويا لحبِّ ذا الصديق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3-عليه تاجُ شوكٍ    بالرأسِ حَامِلُ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وجنبَهُ أراني   بالدم سَائلُ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يا عَجَبي من حُبِّهِ   إذ ارتضى بصلبهِ</a:t>
            </a:r>
          </a:p>
          <a:p>
            <a:pPr algn="r"/>
            <a:endParaRPr lang="ar-AE" sz="1600" b="1" dirty="0" smtClean="0">
              <a:solidFill>
                <a:schemeClr val="tx1"/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4-وعندَ قَدَمَيهِ   قد لذَّ لي الجُلوس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مُسَبِّحًا لِمَجدِ  مُخَلصي القُدوس</a:t>
            </a:r>
          </a:p>
          <a:p>
            <a:pPr algn="r"/>
            <a:r>
              <a:rPr lang="ar-AE" sz="1600" b="1" dirty="0" smtClean="0">
                <a:solidFill>
                  <a:schemeClr val="tx1"/>
                </a:solidFill>
              </a:rPr>
              <a:t>فإن أيام الأبد  لا تكفي سُبحَ ذا الصَمَد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80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بلطفه ناداني مخلصى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بلطفه ناداني مخلصى</dc:title>
  <dc:creator>FRONT</dc:creator>
  <cp:lastModifiedBy>FRONT</cp:lastModifiedBy>
  <cp:revision>8</cp:revision>
  <dcterms:created xsi:type="dcterms:W3CDTF">2024-10-22T00:25:58Z</dcterms:created>
  <dcterms:modified xsi:type="dcterms:W3CDTF">2024-10-23T22:27:51Z</dcterms:modified>
</cp:coreProperties>
</file>