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D3D82-A750-4F8A-ABA6-B8C52DC9B16D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C19B-58EF-41AF-91EB-60BBDD4D9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D3D82-A750-4F8A-ABA6-B8C52DC9B16D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C19B-58EF-41AF-91EB-60BBDD4D9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D3D82-A750-4F8A-ABA6-B8C52DC9B16D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C19B-58EF-41AF-91EB-60BBDD4D9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D3D82-A750-4F8A-ABA6-B8C52DC9B16D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C19B-58EF-41AF-91EB-60BBDD4D9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D3D82-A750-4F8A-ABA6-B8C52DC9B16D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C19B-58EF-41AF-91EB-60BBDD4D9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D3D82-A750-4F8A-ABA6-B8C52DC9B16D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C19B-58EF-41AF-91EB-60BBDD4D9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D3D82-A750-4F8A-ABA6-B8C52DC9B16D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C19B-58EF-41AF-91EB-60BBDD4D9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D3D82-A750-4F8A-ABA6-B8C52DC9B16D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C19B-58EF-41AF-91EB-60BBDD4D9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D3D82-A750-4F8A-ABA6-B8C52DC9B16D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C19B-58EF-41AF-91EB-60BBDD4D9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D3D82-A750-4F8A-ABA6-B8C52DC9B16D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C19B-58EF-41AF-91EB-60BBDD4D9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D3D82-A750-4F8A-ABA6-B8C52DC9B16D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C19B-58EF-41AF-91EB-60BBDD4D9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D3D82-A750-4F8A-ABA6-B8C52DC9B16D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AC19B-58EF-41AF-91EB-60BBDD4D9D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happy day that fixed my choice.jpg"/>
          <p:cNvPicPr>
            <a:picLocks noChangeAspect="1"/>
          </p:cNvPicPr>
          <p:nvPr userDrawn="1"/>
        </p:nvPicPr>
        <p:blipFill>
          <a:blip r:embed="rId14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 дивный день! О дивный ча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304800"/>
            <a:ext cx="7010400" cy="5334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 дивный день О дивный час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676400"/>
            <a:ext cx="8305800" cy="5181600"/>
          </a:xfrm>
        </p:spPr>
        <p:txBody>
          <a:bodyPr numCol="2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1.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О дивный день! о дивный час!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Когда Спаситель в первый раз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С душой моей в завет вступил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И мир мне в сердце подарил.</a:t>
            </a:r>
          </a:p>
          <a:p>
            <a:pPr algn="l"/>
            <a:endParaRPr lang="ru-RU" sz="16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Дивный день, дивный день,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Когда Господь меня простил!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С тех пор Христос всегда со мной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И водит Сам меня рукой.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Дивный день, дивный день,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Когда Господь меня простил!</a:t>
            </a:r>
          </a:p>
          <a:p>
            <a:pPr algn="l"/>
            <a:endParaRPr lang="ru-RU" sz="16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2. О дивный день, когда Христос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Меня нашёл в долине слёз,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Он мой теперь и я Его,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И не страшусь я ничего.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3. О дивный день, когда простёр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Ко мне Он руку, – я прозрел,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Когда Христа увидел взор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И дух любовь Его воспел.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ru-RU" sz="16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4. О дивный день, когда душой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Я к жизни радостной восстал,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Когда и счастье и покой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Спаситель в душу мне послал.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ru-RU" sz="16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5. О дивный день, когда душой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Поверил я в любовь Христа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И был омыт Крови струёй,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Стекавшей некогда с креста.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174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О дивный день О дивный час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дивный день! О дивный час RUSSIAN</dc:title>
  <dc:creator>FRONT</dc:creator>
  <cp:lastModifiedBy>FRONT</cp:lastModifiedBy>
  <cp:revision>10</cp:revision>
  <dcterms:created xsi:type="dcterms:W3CDTF">2024-10-08T21:06:01Z</dcterms:created>
  <dcterms:modified xsi:type="dcterms:W3CDTF">2024-10-10T15:03:31Z</dcterms:modified>
</cp:coreProperties>
</file>