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AD4D2-892C-4096-9ABA-B422890F2947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E5A14-79DE-43CA-975B-906114A456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AD4D2-892C-4096-9ABA-B422890F2947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E5A14-79DE-43CA-975B-906114A456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AD4D2-892C-4096-9ABA-B422890F2947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E5A14-79DE-43CA-975B-906114A456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AD4D2-892C-4096-9ABA-B422890F2947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E5A14-79DE-43CA-975B-906114A456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AD4D2-892C-4096-9ABA-B422890F2947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E5A14-79DE-43CA-975B-906114A456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AD4D2-892C-4096-9ABA-B422890F2947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E5A14-79DE-43CA-975B-906114A456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AD4D2-892C-4096-9ABA-B422890F2947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E5A14-79DE-43CA-975B-906114A456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AD4D2-892C-4096-9ABA-B422890F2947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E5A14-79DE-43CA-975B-906114A456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AD4D2-892C-4096-9ABA-B422890F2947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E5A14-79DE-43CA-975B-906114A456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AD4D2-892C-4096-9ABA-B422890F2947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E5A14-79DE-43CA-975B-906114A456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AD4D2-892C-4096-9ABA-B422890F2947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E5A14-79DE-43CA-975B-906114A456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1AD4D2-892C-4096-9ABA-B422890F2947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7E5A14-79DE-43CA-975B-906114A456D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happy day that fixed my choice.jpg"/>
          <p:cNvPicPr>
            <a:picLocks noChangeAspect="1"/>
          </p:cNvPicPr>
          <p:nvPr userDrawn="1"/>
        </p:nvPicPr>
        <p:blipFill>
          <a:blip r:embed="rId14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Yesu ninkiijuka eizoob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0232" y="357166"/>
            <a:ext cx="5214974" cy="500066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Yesu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ninkiijuka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eizooba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71538" y="1643050"/>
            <a:ext cx="8929750" cy="4857784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Yesu</a:t>
            </a:r>
            <a:r>
              <a:rPr lang="en-US" b="1" dirty="0" smtClean="0">
                <a:solidFill>
                  <a:schemeClr val="bg1"/>
                </a:solidFill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</a:rPr>
              <a:t>ninkiijuk</a:t>
            </a:r>
            <a:r>
              <a:rPr lang="en-US" b="1" dirty="0" smtClean="0">
                <a:solidFill>
                  <a:schemeClr val="bg1"/>
                </a:solidFill>
              </a:rPr>
              <a:t>’ </a:t>
            </a:r>
            <a:r>
              <a:rPr lang="en-US" b="1" dirty="0" err="1" smtClean="0">
                <a:solidFill>
                  <a:schemeClr val="bg1"/>
                </a:solidFill>
              </a:rPr>
              <a:t>eizooba</a:t>
            </a:r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err="1" smtClean="0">
                <a:solidFill>
                  <a:schemeClr val="bg1"/>
                </a:solidFill>
              </a:rPr>
              <a:t>Eri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naakwikiririizeho</a:t>
            </a:r>
            <a:r>
              <a:rPr lang="en-US" b="1" dirty="0" smtClean="0">
                <a:solidFill>
                  <a:schemeClr val="bg1"/>
                </a:solidFill>
              </a:rPr>
              <a:t>,</a:t>
            </a:r>
          </a:p>
          <a:p>
            <a:r>
              <a:rPr lang="en-US" b="1" dirty="0" err="1" smtClean="0">
                <a:solidFill>
                  <a:schemeClr val="bg1"/>
                </a:solidFill>
              </a:rPr>
              <a:t>Okab</a:t>
            </a:r>
            <a:r>
              <a:rPr lang="en-US" b="1" dirty="0" smtClean="0">
                <a:solidFill>
                  <a:schemeClr val="bg1"/>
                </a:solidFill>
              </a:rPr>
              <a:t>’ </a:t>
            </a:r>
            <a:r>
              <a:rPr lang="en-US" b="1" dirty="0" err="1" smtClean="0">
                <a:solidFill>
                  <a:schemeClr val="bg1"/>
                </a:solidFill>
              </a:rPr>
              <a:t>Omujuni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wangye</a:t>
            </a:r>
            <a:r>
              <a:rPr lang="en-US" b="1" dirty="0" smtClean="0">
                <a:solidFill>
                  <a:schemeClr val="bg1"/>
                </a:solidFill>
              </a:rPr>
              <a:t>;</a:t>
            </a:r>
          </a:p>
          <a:p>
            <a:r>
              <a:rPr lang="en-US" b="1" dirty="0" err="1" smtClean="0">
                <a:solidFill>
                  <a:schemeClr val="bg1"/>
                </a:solidFill>
              </a:rPr>
              <a:t>N’ahabw’ekyo</a:t>
            </a:r>
            <a:r>
              <a:rPr lang="en-US" b="1" dirty="0" smtClean="0">
                <a:solidFill>
                  <a:schemeClr val="bg1"/>
                </a:solidFill>
              </a:rPr>
              <a:t> ka </a:t>
            </a:r>
            <a:r>
              <a:rPr lang="en-US" b="1" dirty="0" err="1" smtClean="0">
                <a:solidFill>
                  <a:schemeClr val="bg1"/>
                </a:solidFill>
              </a:rPr>
              <a:t>nkusiime</a:t>
            </a:r>
            <a:r>
              <a:rPr lang="en-US" b="1" dirty="0" smtClean="0">
                <a:solidFill>
                  <a:schemeClr val="bg1"/>
                </a:solidFill>
              </a:rPr>
              <a:t>.</a:t>
            </a:r>
          </a:p>
          <a:p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Ref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Ka </a:t>
            </a:r>
            <a:r>
              <a:rPr lang="en-US" b="1" dirty="0" err="1" smtClean="0">
                <a:solidFill>
                  <a:srgbClr val="FF0000"/>
                </a:solidFill>
              </a:rPr>
              <a:t>nsiime</a:t>
            </a:r>
            <a:r>
              <a:rPr lang="en-US" b="1" dirty="0" smtClean="0">
                <a:solidFill>
                  <a:srgbClr val="FF0000"/>
                </a:solidFill>
              </a:rPr>
              <a:t>! Ka </a:t>
            </a:r>
            <a:r>
              <a:rPr lang="en-US" b="1" dirty="0" err="1" smtClean="0">
                <a:solidFill>
                  <a:srgbClr val="FF0000"/>
                </a:solidFill>
              </a:rPr>
              <a:t>nsiime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Yes’ </a:t>
            </a:r>
            <a:r>
              <a:rPr lang="en-US" b="1" dirty="0" err="1" smtClean="0">
                <a:solidFill>
                  <a:srgbClr val="FF0000"/>
                </a:solidFill>
              </a:rPr>
              <a:t>owaanyogiz</a:t>
            </a:r>
            <a:r>
              <a:rPr lang="en-US" b="1" dirty="0" smtClean="0">
                <a:solidFill>
                  <a:srgbClr val="FF0000"/>
                </a:solidFill>
              </a:rPr>
              <a:t>’ </a:t>
            </a:r>
            <a:r>
              <a:rPr lang="en-US" b="1" dirty="0" err="1" smtClean="0">
                <a:solidFill>
                  <a:srgbClr val="FF0000"/>
                </a:solidFill>
              </a:rPr>
              <a:t>ebibi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err="1" smtClean="0">
                <a:solidFill>
                  <a:srgbClr val="FF0000"/>
                </a:solidFill>
              </a:rPr>
              <a:t>Niw</a:t>
            </a:r>
            <a:r>
              <a:rPr lang="en-US" b="1" dirty="0" smtClean="0">
                <a:solidFill>
                  <a:srgbClr val="FF0000"/>
                </a:solidFill>
              </a:rPr>
              <a:t>’ </a:t>
            </a:r>
            <a:r>
              <a:rPr lang="en-US" b="1" dirty="0" err="1" smtClean="0">
                <a:solidFill>
                  <a:srgbClr val="FF0000"/>
                </a:solidFill>
              </a:rPr>
              <a:t>anyegyes</a:t>
            </a:r>
            <a:r>
              <a:rPr lang="en-US" b="1" dirty="0" smtClean="0">
                <a:solidFill>
                  <a:srgbClr val="FF0000"/>
                </a:solidFill>
              </a:rPr>
              <a:t>’ </a:t>
            </a:r>
            <a:r>
              <a:rPr lang="en-US" b="1" dirty="0" err="1" smtClean="0">
                <a:solidFill>
                  <a:srgbClr val="FF0000"/>
                </a:solidFill>
              </a:rPr>
              <a:t>obutoosha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err="1" smtClean="0">
                <a:solidFill>
                  <a:srgbClr val="FF0000"/>
                </a:solidFill>
              </a:rPr>
              <a:t>Okureeba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n’okushaba</a:t>
            </a:r>
            <a:r>
              <a:rPr lang="en-US" b="1" dirty="0" smtClean="0">
                <a:solidFill>
                  <a:srgbClr val="FF0000"/>
                </a:solidFill>
              </a:rPr>
              <a:t>.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Ka </a:t>
            </a:r>
            <a:r>
              <a:rPr lang="en-US" b="1" dirty="0" err="1" smtClean="0">
                <a:solidFill>
                  <a:srgbClr val="FF0000"/>
                </a:solidFill>
              </a:rPr>
              <a:t>nsiime</a:t>
            </a:r>
            <a:r>
              <a:rPr lang="en-US" b="1" dirty="0" smtClean="0">
                <a:solidFill>
                  <a:srgbClr val="FF0000"/>
                </a:solidFill>
              </a:rPr>
              <a:t>! Ka </a:t>
            </a:r>
            <a:r>
              <a:rPr lang="en-US" b="1" dirty="0" err="1" smtClean="0">
                <a:solidFill>
                  <a:srgbClr val="FF0000"/>
                </a:solidFill>
              </a:rPr>
              <a:t>nsiime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Yes’ </a:t>
            </a:r>
            <a:r>
              <a:rPr lang="en-US" b="1" dirty="0" err="1" smtClean="0">
                <a:solidFill>
                  <a:srgbClr val="FF0000"/>
                </a:solidFill>
              </a:rPr>
              <a:t>owaanyogiz</a:t>
            </a:r>
            <a:r>
              <a:rPr lang="en-US" b="1" dirty="0" smtClean="0">
                <a:solidFill>
                  <a:srgbClr val="FF0000"/>
                </a:solidFill>
              </a:rPr>
              <a:t>’ </a:t>
            </a:r>
            <a:r>
              <a:rPr lang="en-US" b="1" dirty="0" err="1" smtClean="0">
                <a:solidFill>
                  <a:srgbClr val="FF0000"/>
                </a:solidFill>
              </a:rPr>
              <a:t>ebibi</a:t>
            </a:r>
            <a:r>
              <a:rPr lang="en-US" b="1" dirty="0" smtClean="0">
                <a:solidFill>
                  <a:srgbClr val="FF0000"/>
                </a:solidFill>
              </a:rPr>
              <a:t>.</a:t>
            </a:r>
          </a:p>
          <a:p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err="1" smtClean="0">
                <a:solidFill>
                  <a:schemeClr val="bg1"/>
                </a:solidFill>
              </a:rPr>
              <a:t>Obwo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nkakweheera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kimwe</a:t>
            </a:r>
            <a:r>
              <a:rPr lang="en-US" b="1" dirty="0" smtClean="0">
                <a:solidFill>
                  <a:schemeClr val="bg1"/>
                </a:solidFill>
              </a:rPr>
              <a:t>,</a:t>
            </a:r>
          </a:p>
          <a:p>
            <a:r>
              <a:rPr lang="en-US" b="1" dirty="0" err="1" smtClean="0">
                <a:solidFill>
                  <a:schemeClr val="bg1"/>
                </a:solidFill>
              </a:rPr>
              <a:t>Naab</a:t>
            </a:r>
            <a:r>
              <a:rPr lang="en-US" b="1" dirty="0" smtClean="0">
                <a:solidFill>
                  <a:schemeClr val="bg1"/>
                </a:solidFill>
              </a:rPr>
              <a:t>’ </a:t>
            </a:r>
            <a:r>
              <a:rPr lang="en-US" b="1" dirty="0" err="1" smtClean="0">
                <a:solidFill>
                  <a:schemeClr val="bg1"/>
                </a:solidFill>
              </a:rPr>
              <a:t>owaawe</a:t>
            </a:r>
            <a:r>
              <a:rPr lang="en-US" b="1" dirty="0" smtClean="0">
                <a:solidFill>
                  <a:schemeClr val="bg1"/>
                </a:solidFill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</a:rPr>
              <a:t>waab</a:t>
            </a:r>
            <a:r>
              <a:rPr lang="en-US" b="1" dirty="0" smtClean="0">
                <a:solidFill>
                  <a:schemeClr val="bg1"/>
                </a:solidFill>
              </a:rPr>
              <a:t>’ </a:t>
            </a:r>
            <a:r>
              <a:rPr lang="en-US" b="1" dirty="0" err="1" smtClean="0">
                <a:solidFill>
                  <a:schemeClr val="bg1"/>
                </a:solidFill>
              </a:rPr>
              <a:t>owangye</a:t>
            </a:r>
            <a:r>
              <a:rPr lang="en-US" b="1" dirty="0" smtClean="0">
                <a:solidFill>
                  <a:schemeClr val="bg1"/>
                </a:solidFill>
              </a:rPr>
              <a:t>;</a:t>
            </a:r>
          </a:p>
          <a:p>
            <a:r>
              <a:rPr lang="en-US" b="1" dirty="0" err="1" smtClean="0">
                <a:solidFill>
                  <a:schemeClr val="bg1"/>
                </a:solidFill>
              </a:rPr>
              <a:t>Waanyiriza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haihi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naiwe</a:t>
            </a:r>
            <a:r>
              <a:rPr lang="en-US" b="1" dirty="0" smtClean="0">
                <a:solidFill>
                  <a:schemeClr val="bg1"/>
                </a:solidFill>
              </a:rPr>
              <a:t>,</a:t>
            </a:r>
          </a:p>
          <a:p>
            <a:r>
              <a:rPr lang="en-US" b="1" dirty="0" err="1" smtClean="0">
                <a:solidFill>
                  <a:schemeClr val="bg1"/>
                </a:solidFill>
              </a:rPr>
              <a:t>Haza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naakukuratira</a:t>
            </a:r>
            <a:r>
              <a:rPr lang="en-US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US" b="1" dirty="0" err="1" smtClean="0">
                <a:solidFill>
                  <a:schemeClr val="bg1"/>
                </a:solidFill>
              </a:rPr>
              <a:t>Kand</a:t>
            </a:r>
            <a:r>
              <a:rPr lang="en-US" b="1" dirty="0" smtClean="0">
                <a:solidFill>
                  <a:schemeClr val="bg1"/>
                </a:solidFill>
              </a:rPr>
              <a:t>’ </a:t>
            </a:r>
            <a:r>
              <a:rPr lang="en-US" b="1" dirty="0" err="1" smtClean="0">
                <a:solidFill>
                  <a:schemeClr val="bg1"/>
                </a:solidFill>
              </a:rPr>
              <a:t>ira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nkaba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nzaahiire</a:t>
            </a:r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err="1" smtClean="0">
                <a:solidFill>
                  <a:schemeClr val="bg1"/>
                </a:solidFill>
              </a:rPr>
              <a:t>Omu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micwe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mibi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ey’ensi</a:t>
            </a:r>
            <a:r>
              <a:rPr lang="en-US" b="1" dirty="0" smtClean="0">
                <a:solidFill>
                  <a:schemeClr val="bg1"/>
                </a:solidFill>
              </a:rPr>
              <a:t>;</a:t>
            </a:r>
          </a:p>
          <a:p>
            <a:r>
              <a:rPr lang="en-US" b="1" dirty="0" err="1" smtClean="0">
                <a:solidFill>
                  <a:schemeClr val="bg1"/>
                </a:solidFill>
              </a:rPr>
              <a:t>Yesu</a:t>
            </a:r>
            <a:r>
              <a:rPr lang="en-US" b="1" dirty="0" smtClean="0">
                <a:solidFill>
                  <a:schemeClr val="bg1"/>
                </a:solidFill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</a:rPr>
              <a:t>waija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wanzaahuura</a:t>
            </a:r>
            <a:r>
              <a:rPr lang="en-US" b="1" dirty="0" smtClean="0">
                <a:solidFill>
                  <a:schemeClr val="bg1"/>
                </a:solidFill>
              </a:rPr>
              <a:t>,</a:t>
            </a:r>
          </a:p>
          <a:p>
            <a:r>
              <a:rPr lang="en-US" b="1" dirty="0" err="1" smtClean="0">
                <a:solidFill>
                  <a:schemeClr val="bg1"/>
                </a:solidFill>
              </a:rPr>
              <a:t>Mbwenu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tinkikurugaho</a:t>
            </a:r>
            <a:r>
              <a:rPr lang="en-US" b="1" dirty="0" smtClean="0">
                <a:solidFill>
                  <a:schemeClr val="bg1"/>
                </a:solidFill>
              </a:rPr>
              <a:t>.</a:t>
            </a:r>
          </a:p>
          <a:p>
            <a:endParaRPr lang="en-US" b="1" dirty="0" smtClean="0">
              <a:solidFill>
                <a:schemeClr val="bg1"/>
              </a:solidFill>
            </a:endParaRPr>
          </a:p>
          <a:p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err="1" smtClean="0">
                <a:solidFill>
                  <a:schemeClr val="bg1"/>
                </a:solidFill>
              </a:rPr>
              <a:t>Ndyaguma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nkukuratire</a:t>
            </a:r>
            <a:r>
              <a:rPr lang="en-US" b="1" dirty="0" smtClean="0">
                <a:solidFill>
                  <a:schemeClr val="bg1"/>
                </a:solidFill>
              </a:rPr>
              <a:t>,</a:t>
            </a:r>
          </a:p>
          <a:p>
            <a:r>
              <a:rPr lang="en-US" b="1" dirty="0" err="1" smtClean="0">
                <a:solidFill>
                  <a:schemeClr val="bg1"/>
                </a:solidFill>
              </a:rPr>
              <a:t>Nk’oku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naaragaine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naiwe</a:t>
            </a:r>
            <a:r>
              <a:rPr lang="en-US" b="1" dirty="0" smtClean="0">
                <a:solidFill>
                  <a:schemeClr val="bg1"/>
                </a:solidFill>
              </a:rPr>
              <a:t>;</a:t>
            </a:r>
          </a:p>
          <a:p>
            <a:r>
              <a:rPr lang="en-US" b="1" dirty="0" err="1" smtClean="0">
                <a:solidFill>
                  <a:schemeClr val="bg1"/>
                </a:solidFill>
              </a:rPr>
              <a:t>N’obu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ndihik</a:t>
            </a:r>
            <a:r>
              <a:rPr lang="en-US" b="1" dirty="0" smtClean="0">
                <a:solidFill>
                  <a:schemeClr val="bg1"/>
                </a:solidFill>
              </a:rPr>
              <a:t>’ aha </a:t>
            </a:r>
            <a:r>
              <a:rPr lang="en-US" b="1" dirty="0" err="1" smtClean="0">
                <a:solidFill>
                  <a:schemeClr val="bg1"/>
                </a:solidFill>
              </a:rPr>
              <a:t>kufa</a:t>
            </a:r>
            <a:r>
              <a:rPr lang="en-US" b="1" dirty="0" smtClean="0">
                <a:solidFill>
                  <a:schemeClr val="bg1"/>
                </a:solidFill>
              </a:rPr>
              <a:t>,</a:t>
            </a:r>
          </a:p>
          <a:p>
            <a:r>
              <a:rPr lang="en-US" b="1" dirty="0" err="1" smtClean="0">
                <a:solidFill>
                  <a:schemeClr val="bg1"/>
                </a:solidFill>
              </a:rPr>
              <a:t>Ndyaguma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ninshemererwa</a:t>
            </a:r>
            <a:r>
              <a:rPr lang="en-US" b="1" dirty="0" smtClean="0">
                <a:solidFill>
                  <a:schemeClr val="bg1"/>
                </a:solidFill>
              </a:rPr>
              <a:t>.</a:t>
            </a:r>
          </a:p>
          <a:p>
            <a:endParaRPr lang="en-US" b="1" dirty="0" smtClean="0">
              <a:solidFill>
                <a:schemeClr val="bg1"/>
              </a:solidFill>
            </a:endParaRPr>
          </a:p>
          <a:p>
            <a:endParaRPr lang="en-US" b="1" dirty="0" smtClean="0">
              <a:solidFill>
                <a:schemeClr val="bg1"/>
              </a:solidFill>
            </a:endParaRPr>
          </a:p>
          <a:p>
            <a:endParaRPr lang="en-US" b="1" dirty="0" err="1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103</Words>
  <Application>Microsoft Office PowerPoint</Application>
  <PresentationFormat>On-screen Show (4:3)</PresentationFormat>
  <Paragraphs>29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Yesu ninkiijuka eizooba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Yesu ninkiijuka eizooba </dc:title>
  <dc:creator>mary</dc:creator>
  <cp:lastModifiedBy>FRONT</cp:lastModifiedBy>
  <cp:revision>10</cp:revision>
  <dcterms:created xsi:type="dcterms:W3CDTF">2019-11-14T18:11:42Z</dcterms:created>
  <dcterms:modified xsi:type="dcterms:W3CDTF">2024-10-12T17:16:07Z</dcterms:modified>
</cp:coreProperties>
</file>