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24F4-2FE5-448A-8450-8A6DAB956B50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1BB4-08E3-4DC6-AFB8-4B6517C80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24F4-2FE5-448A-8450-8A6DAB956B50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1BB4-08E3-4DC6-AFB8-4B6517C80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24F4-2FE5-448A-8450-8A6DAB956B50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1BB4-08E3-4DC6-AFB8-4B6517C80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24F4-2FE5-448A-8450-8A6DAB956B50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1BB4-08E3-4DC6-AFB8-4B6517C80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24F4-2FE5-448A-8450-8A6DAB956B50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1BB4-08E3-4DC6-AFB8-4B6517C80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24F4-2FE5-448A-8450-8A6DAB956B50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1BB4-08E3-4DC6-AFB8-4B6517C80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24F4-2FE5-448A-8450-8A6DAB956B50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1BB4-08E3-4DC6-AFB8-4B6517C80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24F4-2FE5-448A-8450-8A6DAB956B50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1BB4-08E3-4DC6-AFB8-4B6517C80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24F4-2FE5-448A-8450-8A6DAB956B50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1BB4-08E3-4DC6-AFB8-4B6517C80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24F4-2FE5-448A-8450-8A6DAB956B50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1BB4-08E3-4DC6-AFB8-4B6517C80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24F4-2FE5-448A-8450-8A6DAB956B50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1BB4-08E3-4DC6-AFB8-4B6517C80E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A24F4-2FE5-448A-8450-8A6DAB956B50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41BB4-08E3-4DC6-AFB8-4B6517C80E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 내가 알기 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huvae Polun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114800" cy="381001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err="1" smtClean="0"/>
              <a:t>Yeshuvae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Polundo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57200"/>
            <a:ext cx="5562600" cy="35052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Yeshuvae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Polundo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ithra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nalla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sakhi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enikku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Njaan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ariyum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mumpeyenne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snaehichoru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snaehithan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Snaeha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paasangalaal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enne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thannodonnaay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bandhichu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Njaan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avate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avanente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swantham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ennum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ennaekkum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Yeshuvae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Polundo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ithra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nalla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sakhi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enikku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Than </a:t>
            </a:r>
            <a:r>
              <a:rPr lang="en-US" sz="1400" b="1" dirty="0" err="1" smtClean="0">
                <a:solidFill>
                  <a:schemeClr val="tx1"/>
                </a:solidFill>
              </a:rPr>
              <a:t>raktham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chinthi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marichu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enne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rakshipaanaayi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Nithya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jeevan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maathram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alla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thanne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muzhuvan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thannu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En </a:t>
            </a:r>
            <a:r>
              <a:rPr lang="en-US" sz="1400" b="1" dirty="0" err="1" smtClean="0">
                <a:solidFill>
                  <a:schemeClr val="tx1"/>
                </a:solidFill>
              </a:rPr>
              <a:t>daeham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daehi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aathmaavum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samarppikkum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thanikku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Yeshuvae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Polundo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ithra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nalla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sakhi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enikku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Nithya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mahathwam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athinte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prathyaasa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thaan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nalkunnu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Praarthhanayil</a:t>
            </a:r>
            <a:r>
              <a:rPr lang="en-US" sz="1400" b="1" dirty="0" smtClean="0">
                <a:solidFill>
                  <a:schemeClr val="tx1"/>
                </a:solidFill>
              </a:rPr>
              <a:t> nee </a:t>
            </a:r>
            <a:r>
              <a:rPr lang="en-US" sz="1400" b="1" dirty="0" err="1" smtClean="0">
                <a:solidFill>
                  <a:schemeClr val="tx1"/>
                </a:solidFill>
              </a:rPr>
              <a:t>unarnu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poraattam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cheytheedukil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Nithya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swasthatha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aekum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aekum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thaan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bhaagyam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paramaanantham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Yeshuvae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Polundo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ithra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nalla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sakhi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enikku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Dhaya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sathyam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aardhrathayum</a:t>
            </a:r>
            <a:r>
              <a:rPr lang="en-US" sz="1400" b="1" dirty="0" smtClean="0">
                <a:solidFill>
                  <a:schemeClr val="tx1"/>
                </a:solidFill>
              </a:rPr>
              <a:t>,  </a:t>
            </a:r>
            <a:r>
              <a:rPr lang="en-US" sz="1400" b="1" dirty="0" err="1" smtClean="0">
                <a:solidFill>
                  <a:schemeClr val="tx1"/>
                </a:solidFill>
              </a:rPr>
              <a:t>ulla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yaere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snaehithan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Nalloraalochanakkaarn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vazhi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kaatti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kaavalum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Thaan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maathram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aayathaalethra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aanantham</a:t>
            </a:r>
            <a:r>
              <a:rPr lang="en-US" sz="1400" b="1" dirty="0" smtClean="0">
                <a:solidFill>
                  <a:schemeClr val="tx1"/>
                </a:solidFill>
              </a:rPr>
              <a:t> en </a:t>
            </a:r>
            <a:r>
              <a:rPr lang="en-US" sz="1400" b="1" dirty="0" err="1" smtClean="0">
                <a:solidFill>
                  <a:schemeClr val="tx1"/>
                </a:solidFill>
              </a:rPr>
              <a:t>jeevitham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Yeshuvae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Polundo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ithra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nalla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sakhi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enikku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Kristhuvin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nitha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snaehaththil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ninnoru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umene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Jeevano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maranaththino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loka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narakangalkko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Piripaan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kazhikayilla</a:t>
            </a:r>
            <a:r>
              <a:rPr lang="en-US" sz="1400" b="1" dirty="0" smtClean="0">
                <a:solidFill>
                  <a:schemeClr val="tx1"/>
                </a:solidFill>
              </a:rPr>
              <a:t>,  </a:t>
            </a:r>
            <a:r>
              <a:rPr lang="en-US" sz="1400" b="1" dirty="0" err="1" smtClean="0">
                <a:solidFill>
                  <a:schemeClr val="tx1"/>
                </a:solidFill>
              </a:rPr>
              <a:t>Yaesuvinte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swantham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njaan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145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Yeshuvae Polundo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യേശുവേപ്പോലുണ്ടോ ഇത്ര   Yeshuvepolundo Ithra  Malayalam  </dc:title>
  <dc:creator>FRONT</dc:creator>
  <cp:lastModifiedBy>FRONT</cp:lastModifiedBy>
  <cp:revision>24</cp:revision>
  <dcterms:created xsi:type="dcterms:W3CDTF">2024-10-04T04:19:32Z</dcterms:created>
  <dcterms:modified xsi:type="dcterms:W3CDTF">2024-10-07T14:20:39Z</dcterms:modified>
</cp:coreProperties>
</file>