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326C-9DC8-470F-A7E7-3B029C311EB8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B119D-2A0D-44AE-9A67-029760243B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b İsa Eşsiz Bir Dostt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Rab</a:t>
            </a:r>
            <a:r>
              <a:rPr lang="en-US" b="1" dirty="0"/>
              <a:t> </a:t>
            </a:r>
            <a:r>
              <a:rPr lang="en-US" b="1" dirty="0" err="1"/>
              <a:t>İsa</a:t>
            </a:r>
            <a:r>
              <a:rPr lang="en-US" b="1" dirty="0"/>
              <a:t> </a:t>
            </a:r>
            <a:r>
              <a:rPr lang="en-US" b="1" dirty="0" err="1"/>
              <a:t>Eşsiz</a:t>
            </a:r>
            <a:r>
              <a:rPr lang="en-US" b="1" dirty="0"/>
              <a:t> </a:t>
            </a:r>
            <a:r>
              <a:rPr lang="en-US" b="1" dirty="0" err="1"/>
              <a:t>Bir</a:t>
            </a:r>
            <a:r>
              <a:rPr lang="en-US" b="1" dirty="0"/>
              <a:t> </a:t>
            </a:r>
            <a:r>
              <a:rPr lang="en-US" b="1" dirty="0" err="1" smtClean="0"/>
              <a:t>Dosttur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219200"/>
            <a:ext cx="64008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eşsiz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dosttur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katlanır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İsyanımızı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affeder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Ortaktır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derdimize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imanlı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derdin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getir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dertlerini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duayla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Rab'be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götür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kaybederiz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edersek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duayı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İmanla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kullanmalıyız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kuvvetli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silahı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dost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görür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endişeni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duayla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sadık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götür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yorgun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yüklü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Dostların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etmişlerse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her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sadık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kalır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kucağında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eminsin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sığınak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İşte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duayla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sadık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Rab'be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götür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.'‘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113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Rab İsa Eşsiz Bir Dosttur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Rab İsa Eşsiz Bir Dosttur turkish</dc:title>
  <dc:creator>FRONT</dc:creator>
  <cp:lastModifiedBy>FRONT</cp:lastModifiedBy>
  <cp:revision>6</cp:revision>
  <dcterms:created xsi:type="dcterms:W3CDTF">2024-05-17T02:43:20Z</dcterms:created>
  <dcterms:modified xsi:type="dcterms:W3CDTF">2024-10-08T15:49:35Z</dcterms:modified>
</cp:coreProperties>
</file>