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5804-5B5E-4B3A-94AD-BB1FAB94FE11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42609-99AF-4B54-8975-735D961252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5804-5B5E-4B3A-94AD-BB1FAB94FE11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42609-99AF-4B54-8975-735D961252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5804-5B5E-4B3A-94AD-BB1FAB94FE11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42609-99AF-4B54-8975-735D961252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5804-5B5E-4B3A-94AD-BB1FAB94FE11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42609-99AF-4B54-8975-735D961252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5804-5B5E-4B3A-94AD-BB1FAB94FE11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42609-99AF-4B54-8975-735D961252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5804-5B5E-4B3A-94AD-BB1FAB94FE11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42609-99AF-4B54-8975-735D961252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5804-5B5E-4B3A-94AD-BB1FAB94FE11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42609-99AF-4B54-8975-735D961252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5804-5B5E-4B3A-94AD-BB1FAB94FE11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42609-99AF-4B54-8975-735D961252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5804-5B5E-4B3A-94AD-BB1FAB94FE11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42609-99AF-4B54-8975-735D961252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5804-5B5E-4B3A-94AD-BB1FAB94FE11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42609-99AF-4B54-8975-735D961252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15804-5B5E-4B3A-94AD-BB1FAB94FE11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42609-99AF-4B54-8975-735D961252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15804-5B5E-4B3A-94AD-BB1FAB94FE11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42609-99AF-4B54-8975-735D961252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예수 내가 알기 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Have a Friend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"/>
            <a:ext cx="5943600" cy="6095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Que</a:t>
            </a:r>
            <a:r>
              <a:rPr lang="en-US" b="1" dirty="0" smtClean="0"/>
              <a:t> </a:t>
            </a:r>
            <a:r>
              <a:rPr lang="en-US" b="1" dirty="0" err="1" smtClean="0"/>
              <a:t>bom</a:t>
            </a:r>
            <a:r>
              <a:rPr lang="en-US" b="1" dirty="0" smtClean="0"/>
              <a:t> Amigo </a:t>
            </a:r>
            <a:r>
              <a:rPr lang="en-US" b="1" dirty="0" err="1" smtClean="0"/>
              <a:t>encontrei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7239000" cy="5257800"/>
          </a:xfrm>
        </p:spPr>
        <p:txBody>
          <a:bodyPr numCol="2"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1. Que bom Amigo encontrei!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Me amou sem conhecê-Lo;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Me atraiu com Seu amor,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Prendeu-me só a Ele.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 envolveu meu coração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Com laços inquebráveis,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Pois eu sou Seu, e Ele, meu,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Pra sempre inseparáveis.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2</a:t>
            </a:r>
            <a:r>
              <a:rPr lang="pt-BR" sz="1600" b="1" dirty="0" smtClean="0">
                <a:solidFill>
                  <a:schemeClr val="tx1"/>
                </a:solidFill>
              </a:rPr>
              <a:t>. Que bom Amigo encontrei!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Morreu só pra salvar-me;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 não somente vida deu,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Seu próprio Ser quis dar-me.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Oh, nada do que tenho é meu,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Mas guardo para Ele;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Meu coração e tudo meu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São para sempre Dele.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3</a:t>
            </a:r>
            <a:r>
              <a:rPr lang="pt-BR" sz="1600" b="1" dirty="0" smtClean="0">
                <a:solidFill>
                  <a:schemeClr val="tx1"/>
                </a:solidFill>
              </a:rPr>
              <a:t>. Que bom Amigo encontrei!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Fiel e amoroso,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Meu Conselheiro, Guia é,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Meu Defensor zeloso!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De tal amor tão forte assim,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Quem pode separar-me?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Dor, morte, vida? Não, jamais,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Por toda a eternidade!</a:t>
            </a:r>
            <a:endParaRPr lang="pt-BR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144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Que bom Amigo encontrei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 bom Amigo encontrei PIRTUGUSE</dc:title>
  <dc:creator>FRONT</dc:creator>
  <cp:lastModifiedBy>FRONT</cp:lastModifiedBy>
  <cp:revision>7</cp:revision>
  <dcterms:created xsi:type="dcterms:W3CDTF">2024-10-04T04:18:11Z</dcterms:created>
  <dcterms:modified xsi:type="dcterms:W3CDTF">2024-10-07T13:24:28Z</dcterms:modified>
</cp:coreProperties>
</file>