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8C73-15E3-4984-B66E-50CB138FEC88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A49B1-E2E8-4A18-BA30-645426B5C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8C73-15E3-4984-B66E-50CB138FEC88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A49B1-E2E8-4A18-BA30-645426B5C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8C73-15E3-4984-B66E-50CB138FEC88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A49B1-E2E8-4A18-BA30-645426B5C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8C73-15E3-4984-B66E-50CB138FEC88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A49B1-E2E8-4A18-BA30-645426B5C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8C73-15E3-4984-B66E-50CB138FEC88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A49B1-E2E8-4A18-BA30-645426B5C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8C73-15E3-4984-B66E-50CB138FEC88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A49B1-E2E8-4A18-BA30-645426B5C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8C73-15E3-4984-B66E-50CB138FEC88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A49B1-E2E8-4A18-BA30-645426B5C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8C73-15E3-4984-B66E-50CB138FEC88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A49B1-E2E8-4A18-BA30-645426B5C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8C73-15E3-4984-B66E-50CB138FEC88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A49B1-E2E8-4A18-BA30-645426B5C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8C73-15E3-4984-B66E-50CB138FEC88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A49B1-E2E8-4A18-BA30-645426B5C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8C73-15E3-4984-B66E-50CB138FEC88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A49B1-E2E8-4A18-BA30-645426B5C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8C73-15E3-4984-B66E-50CB138FEC88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A49B1-E2E8-4A18-BA30-645426B5C7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nderful words of lif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4734" y="1"/>
            <a:ext cx="4648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Pulong</a:t>
            </a:r>
            <a:r>
              <a:rPr lang="en-US" b="1" dirty="0" smtClean="0"/>
              <a:t> </a:t>
            </a:r>
            <a:r>
              <a:rPr lang="en-US" b="1" dirty="0" err="1" smtClean="0"/>
              <a:t>Katingalahan</a:t>
            </a:r>
            <a:r>
              <a:rPr lang="en-US" b="1" dirty="0" smtClean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"/>
            <a:ext cx="7924800" cy="3276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pag-awit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sublion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Pulong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katingalahan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Palandungon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katahum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Pulong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kinabuhi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Matahum</a:t>
            </a:r>
            <a:r>
              <a:rPr lang="en-US" sz="1800" b="1" dirty="0" smtClean="0">
                <a:solidFill>
                  <a:schemeClr val="tx1"/>
                </a:solidFill>
              </a:rPr>
              <a:t> man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Pulong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 </a:t>
            </a:r>
            <a:r>
              <a:rPr lang="en-US" sz="1800" b="1" dirty="0" err="1" smtClean="0">
                <a:solidFill>
                  <a:schemeClr val="tx1"/>
                </a:solidFill>
              </a:rPr>
              <a:t>pagtoo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nagtudlo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Pagkatahum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Pulong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Dios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Pulong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kinabuhi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Si Jesus </a:t>
            </a:r>
            <a:r>
              <a:rPr lang="en-US" sz="1800" b="1" dirty="0" err="1" smtClean="0">
                <a:solidFill>
                  <a:schemeClr val="tx1"/>
                </a:solidFill>
              </a:rPr>
              <a:t>nagahatag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Pulong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katingalahan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Pamition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S’yang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nagtawag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Pulong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kinabuhi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tanan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ginaawhag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Alang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kaluwasan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Balita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isangyaw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Pulong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katingalahan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Pagsayloong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nakasala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Pulong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kinabuhi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Bugtong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Manluluwas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Sagupa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gihapon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71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Pulong Katingalahan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Pulong Katingalahan cebuano</dc:title>
  <dc:creator>FRONT</dc:creator>
  <cp:lastModifiedBy>FRONT</cp:lastModifiedBy>
  <cp:revision>10</cp:revision>
  <dcterms:created xsi:type="dcterms:W3CDTF">2024-10-18T17:30:36Z</dcterms:created>
  <dcterms:modified xsi:type="dcterms:W3CDTF">2024-10-21T18:06:21Z</dcterms:modified>
</cp:coreProperties>
</file>