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0E68-6A9A-4753-B8D5-30EA558FF57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B0EE-4312-4318-98FA-E5E2EFE30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0E68-6A9A-4753-B8D5-30EA558FF57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B0EE-4312-4318-98FA-E5E2EFE30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0E68-6A9A-4753-B8D5-30EA558FF57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B0EE-4312-4318-98FA-E5E2EFE30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0E68-6A9A-4753-B8D5-30EA558FF57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B0EE-4312-4318-98FA-E5E2EFE30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0E68-6A9A-4753-B8D5-30EA558FF57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B0EE-4312-4318-98FA-E5E2EFE30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0E68-6A9A-4753-B8D5-30EA558FF57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B0EE-4312-4318-98FA-E5E2EFE30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0E68-6A9A-4753-B8D5-30EA558FF57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B0EE-4312-4318-98FA-E5E2EFE30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0E68-6A9A-4753-B8D5-30EA558FF57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B0EE-4312-4318-98FA-E5E2EFE30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0E68-6A9A-4753-B8D5-30EA558FF57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B0EE-4312-4318-98FA-E5E2EFE30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0E68-6A9A-4753-B8D5-30EA558FF57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B0EE-4312-4318-98FA-E5E2EFE30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E0E68-6A9A-4753-B8D5-30EA558FF57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1B0EE-4312-4318-98FA-E5E2EFE30C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E0E68-6A9A-4753-B8D5-30EA558FF57A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1B0EE-4312-4318-98FA-E5E2EFE30C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enderness He sought me1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h l'amour qui ma cher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6200"/>
            <a:ext cx="6096000" cy="380999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Oh l'amour qui ma </a:t>
            </a:r>
            <a:r>
              <a:rPr lang="fr-FR" b="1" dirty="0" smtClean="0"/>
              <a:t>cherche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838200"/>
            <a:ext cx="6553200" cy="6019800"/>
          </a:xfrm>
        </p:spPr>
        <p:txBody>
          <a:bodyPr numCol="2">
            <a:noAutofit/>
          </a:bodyPr>
          <a:lstStyle/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1. Son grand amour me trouva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Sur le chemin blessé,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Sur ses épaules il porta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Sa brebis égarée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Toute meurtrie par le péché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Et, au bercail, </a:t>
            </a:r>
            <a:r>
              <a:rPr lang="fr-FR" sz="1600" b="1" dirty="0" err="1" smtClean="0">
                <a:solidFill>
                  <a:schemeClr val="tx1"/>
                </a:solidFill>
              </a:rPr>
              <a:t>I'a</a:t>
            </a:r>
            <a:r>
              <a:rPr lang="fr-FR" sz="1600" b="1" dirty="0" smtClean="0">
                <a:solidFill>
                  <a:schemeClr val="tx1"/>
                </a:solidFill>
              </a:rPr>
              <a:t> ramenée.</a:t>
            </a:r>
          </a:p>
          <a:p>
            <a:pPr algn="l"/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Chœur</a:t>
            </a:r>
            <a:endParaRPr lang="fr-FR" sz="16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O l'amour qui m'a cherché!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O l'amour qui m'a sauvé!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II est merveilleux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Sublime et grand</a:t>
            </a:r>
          </a:p>
          <a:p>
            <a:pPr algn="l"/>
            <a:r>
              <a:rPr lang="fr-FR" sz="1600" b="1" dirty="0" smtClean="0">
                <a:solidFill>
                  <a:srgbClr val="FF0000"/>
                </a:solidFill>
              </a:rPr>
              <a:t>L'amour de Jésus pour son enfant.</a:t>
            </a:r>
          </a:p>
          <a:p>
            <a:pPr algn="l"/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2. II banda mes blessures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Essuya tous mes pleurs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Lava toute souillure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Me pressa sur son </a:t>
            </a:r>
            <a:r>
              <a:rPr lang="fr-FR" sz="1600" b="1" dirty="0" smtClean="0">
                <a:solidFill>
                  <a:schemeClr val="tx1"/>
                </a:solidFill>
              </a:rPr>
              <a:t>cœur</a:t>
            </a:r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A mon oreille sa douce voix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Murmura: je mourus pour toi.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3</a:t>
            </a:r>
            <a:r>
              <a:rPr lang="fr-FR" sz="1600" b="1" dirty="0" smtClean="0">
                <a:solidFill>
                  <a:schemeClr val="tx1"/>
                </a:solidFill>
              </a:rPr>
              <a:t>. Me montrant ses mains percées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Pour toi mon sang coula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Et mon côté fut percé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Pour toi à Golgotha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Sur une croix vile et infâme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J'ai payé le prix de ton âme.</a:t>
            </a:r>
          </a:p>
          <a:p>
            <a:pPr algn="l"/>
            <a:endParaRPr lang="fr-FR" sz="16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4. Debout en sa présence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Contemplant sa beauté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Je chante sa clémence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L'amour qui m'a sauvé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En l'adorant mon cœur redit</a:t>
            </a:r>
          </a:p>
          <a:p>
            <a:pPr algn="l"/>
            <a:r>
              <a:rPr lang="fr-FR" sz="1600" b="1" dirty="0" smtClean="0">
                <a:solidFill>
                  <a:schemeClr val="tx1"/>
                </a:solidFill>
              </a:rPr>
              <a:t>Pour toujours, je serai à lui.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160</Words>
  <Application>Microsoft Office PowerPoint</Application>
  <PresentationFormat>On-screen Show (4:3)</PresentationFormat>
  <Paragraphs>34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Oh l'amour qui ma cherche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bon Berger si tendre French</dc:title>
  <dc:creator>FRONT</dc:creator>
  <cp:lastModifiedBy>FRONT</cp:lastModifiedBy>
  <cp:revision>6</cp:revision>
  <dcterms:created xsi:type="dcterms:W3CDTF">2024-10-22T00:01:17Z</dcterms:created>
  <dcterms:modified xsi:type="dcterms:W3CDTF">2024-10-24T19:07:35Z</dcterms:modified>
</cp:coreProperties>
</file>