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64-1E83-4D67-ADAB-B05A9410FDD4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28A2-0342-4BE3-B402-86D875BC0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64-1E83-4D67-ADAB-B05A9410FDD4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28A2-0342-4BE3-B402-86D875BC0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64-1E83-4D67-ADAB-B05A9410FDD4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28A2-0342-4BE3-B402-86D875BC0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64-1E83-4D67-ADAB-B05A9410FDD4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28A2-0342-4BE3-B402-86D875BC0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64-1E83-4D67-ADAB-B05A9410FDD4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28A2-0342-4BE3-B402-86D875BC0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64-1E83-4D67-ADAB-B05A9410FDD4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28A2-0342-4BE3-B402-86D875BC0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64-1E83-4D67-ADAB-B05A9410FDD4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28A2-0342-4BE3-B402-86D875BC0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64-1E83-4D67-ADAB-B05A9410FDD4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28A2-0342-4BE3-B402-86D875BC0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64-1E83-4D67-ADAB-B05A9410FDD4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28A2-0342-4BE3-B402-86D875BC0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64-1E83-4D67-ADAB-B05A9410FDD4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28A2-0342-4BE3-B402-86D875BC0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F164-1E83-4D67-ADAB-B05A9410FDD4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28A2-0342-4BE3-B402-86D875BC0C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0F164-1E83-4D67-ADAB-B05A9410FDD4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228A2-0342-4BE3-B402-86D875BC0C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Ó boldog n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8600"/>
            <a:ext cx="3200400" cy="6857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Ó </a:t>
            </a:r>
            <a:r>
              <a:rPr lang="en-US" b="1" dirty="0" err="1" smtClean="0">
                <a:solidFill>
                  <a:schemeClr val="bg1"/>
                </a:solidFill>
              </a:rPr>
              <a:t>boldog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nap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752600"/>
            <a:ext cx="8610600" cy="5105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Ó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boldog</a:t>
            </a:r>
            <a:r>
              <a:rPr lang="en-US" sz="1600" b="1" dirty="0" smtClean="0">
                <a:solidFill>
                  <a:schemeClr val="bg1"/>
                </a:solidFill>
              </a:rPr>
              <a:t> nap, </a:t>
            </a:r>
            <a:r>
              <a:rPr lang="en-US" sz="1600" b="1" dirty="0" err="1" smtClean="0">
                <a:solidFill>
                  <a:schemeClr val="bg1"/>
                </a:solidFill>
              </a:rPr>
              <a:t>amelyen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én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Megváltóm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elfogadtalak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Örvend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szívem</a:t>
            </a:r>
            <a:r>
              <a:rPr lang="en-US" sz="1600" b="1" dirty="0" smtClean="0">
                <a:solidFill>
                  <a:schemeClr val="bg1"/>
                </a:solidFill>
              </a:rPr>
              <a:t>,  </a:t>
            </a:r>
            <a:r>
              <a:rPr lang="en-US" sz="1600" b="1" dirty="0" smtClean="0">
                <a:solidFill>
                  <a:schemeClr val="bg1"/>
                </a:solidFill>
              </a:rPr>
              <a:t>s </a:t>
            </a:r>
            <a:r>
              <a:rPr lang="en-US" sz="1600" b="1" dirty="0" err="1" smtClean="0">
                <a:solidFill>
                  <a:schemeClr val="bg1"/>
                </a:solidFill>
              </a:rPr>
              <a:t>ujjong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elmém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hogy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elnyertem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irgalmadat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Nagy </a:t>
            </a:r>
            <a:r>
              <a:rPr lang="en-US" sz="1600" b="1" dirty="0" err="1" smtClean="0">
                <a:solidFill>
                  <a:srgbClr val="FF0000"/>
                </a:solidFill>
              </a:rPr>
              <a:t>napom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szép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napom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lemosta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Jézus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bûnömet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Éberséggel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imádkozom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benned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örvendek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Jézusom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Nagy </a:t>
            </a:r>
            <a:r>
              <a:rPr lang="en-US" sz="1600" b="1" dirty="0" err="1" smtClean="0">
                <a:solidFill>
                  <a:srgbClr val="FF0000"/>
                </a:solidFill>
              </a:rPr>
              <a:t>napom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szép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napom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lemosta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Jézus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bûnömet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</a:t>
            </a:r>
            <a:r>
              <a:rPr lang="en-US" sz="1600" b="1" dirty="0" err="1" smtClean="0">
                <a:solidFill>
                  <a:schemeClr val="bg1"/>
                </a:solidFill>
              </a:rPr>
              <a:t>frigykötés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már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készen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áll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eljegyezted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az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életem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Vezess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Uram</a:t>
            </a:r>
            <a:r>
              <a:rPr lang="en-US" sz="1600" b="1" dirty="0" smtClean="0">
                <a:solidFill>
                  <a:schemeClr val="bg1"/>
                </a:solidFill>
              </a:rPr>
              <a:t>, e </a:t>
            </a:r>
            <a:r>
              <a:rPr lang="en-US" sz="1600" b="1" dirty="0" err="1" smtClean="0">
                <a:solidFill>
                  <a:schemeClr val="bg1"/>
                </a:solidFill>
              </a:rPr>
              <a:t>léten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át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míg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örökségem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elnyerem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Megváltozott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az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életem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Õ </a:t>
            </a:r>
            <a:r>
              <a:rPr lang="en-US" sz="1600" b="1" dirty="0" err="1" smtClean="0">
                <a:solidFill>
                  <a:schemeClr val="bg1"/>
                </a:solidFill>
              </a:rPr>
              <a:t>az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enyém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én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az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Övé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Õ </a:t>
            </a:r>
            <a:r>
              <a:rPr lang="en-US" sz="1600" b="1" dirty="0" err="1" smtClean="0">
                <a:solidFill>
                  <a:schemeClr val="bg1"/>
                </a:solidFill>
              </a:rPr>
              <a:t>megy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elõl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én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követem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megvallom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Õt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minden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felé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Szívem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nyugodt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boldog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nagyon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mert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megtaláltam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üdvömet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Uram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többé</a:t>
            </a:r>
            <a:r>
              <a:rPr lang="en-US" sz="1600" b="1" dirty="0" smtClean="0">
                <a:solidFill>
                  <a:schemeClr val="bg1"/>
                </a:solidFill>
              </a:rPr>
              <a:t> el </a:t>
            </a:r>
            <a:r>
              <a:rPr lang="en-US" sz="1600" b="1" dirty="0" err="1" smtClean="0">
                <a:solidFill>
                  <a:schemeClr val="bg1"/>
                </a:solidFill>
              </a:rPr>
              <a:t>nem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hagyom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Õhozzá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mindig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hû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leszek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123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Ó boldog nap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Divni Dan hungary</dc:title>
  <dc:creator>FRONT</dc:creator>
  <cp:lastModifiedBy>FRONT</cp:lastModifiedBy>
  <cp:revision>11</cp:revision>
  <dcterms:created xsi:type="dcterms:W3CDTF">2024-10-09T19:18:35Z</dcterms:created>
  <dcterms:modified xsi:type="dcterms:W3CDTF">2024-10-15T17:45:10Z</dcterms:modified>
</cp:coreProperties>
</file>