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EB2EF-A23B-4FB3-8392-522B5A99D4BB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06FD3-E201-4004-B26D-0051B62054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hrist, in thee my soul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hrist, in thee my soul hath found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533400"/>
            <a:ext cx="58674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Noon </a:t>
            </a:r>
            <a:r>
              <a:rPr lang="en-US" b="1" dirty="0" err="1">
                <a:solidFill>
                  <a:schemeClr val="bg1"/>
                </a:solidFill>
              </a:rPr>
              <a:t>puso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ko’y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malungkot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057400"/>
            <a:ext cx="65532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Noon </a:t>
            </a:r>
            <a:r>
              <a:rPr lang="en-US" sz="1600" b="1" dirty="0" err="1" smtClean="0">
                <a:solidFill>
                  <a:schemeClr val="bg1"/>
                </a:solidFill>
              </a:rPr>
              <a:t>puso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malungkot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Dilim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nagpalibot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Ngayon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nagpasaya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natuwa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ngayon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nagpasaya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iba</a:t>
            </a:r>
            <a:r>
              <a:rPr lang="en-US" sz="1600" b="1" dirty="0" smtClean="0">
                <a:solidFill>
                  <a:srgbClr val="FF0000"/>
                </a:solidFill>
              </a:rPr>
              <a:t> pa;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galak</a:t>
            </a:r>
            <a:r>
              <a:rPr lang="en-US" sz="1600" b="1" dirty="0" smtClean="0">
                <a:solidFill>
                  <a:srgbClr val="FF0000"/>
                </a:solidFill>
              </a:rPr>
              <a:t> at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nagbigay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Natikman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panlupang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lasa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Uhaw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mawala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Mapasa</a:t>
            </a:r>
            <a:r>
              <a:rPr lang="en-US" sz="1600" b="1" dirty="0" smtClean="0">
                <a:solidFill>
                  <a:schemeClr val="bg1"/>
                </a:solidFill>
              </a:rPr>
              <a:t> ’kin man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mundo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Walang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s’ya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Noon </a:t>
            </a:r>
            <a:r>
              <a:rPr lang="en-US" sz="1600" b="1" dirty="0" err="1" smtClean="0">
                <a:solidFill>
                  <a:schemeClr val="bg1"/>
                </a:solidFill>
              </a:rPr>
              <a:t>pagpala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nais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Di </a:t>
            </a:r>
            <a:r>
              <a:rPr lang="en-US" sz="1600" b="1" dirty="0" err="1" smtClean="0">
                <a:solidFill>
                  <a:schemeClr val="bg1"/>
                </a:solidFill>
              </a:rPr>
              <a:t>hangad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Kahit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binale-wala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Ako’y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hinanap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Niya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Tubig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sisidlang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basag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Inuma’t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mabagbag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’</a:t>
            </a:r>
            <a:r>
              <a:rPr lang="en-US" sz="1600" b="1" dirty="0" err="1" smtClean="0">
                <a:solidFill>
                  <a:schemeClr val="bg1"/>
                </a:solidFill>
              </a:rPr>
              <a:t>Pagkat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tumagas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nawala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Uhaw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kinutya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5. </a:t>
            </a:r>
            <a:r>
              <a:rPr lang="en-US" sz="1600" b="1" dirty="0" err="1" smtClean="0">
                <a:solidFill>
                  <a:schemeClr val="bg1"/>
                </a:solidFill>
              </a:rPr>
              <a:t>Pagpapala</a:t>
            </a:r>
            <a:r>
              <a:rPr lang="en-US" sz="1600" b="1" dirty="0" smtClean="0">
                <a:solidFill>
                  <a:schemeClr val="bg1"/>
                </a:solidFill>
              </a:rPr>
              <a:t> ay </a:t>
            </a:r>
            <a:r>
              <a:rPr lang="en-US" sz="1600" b="1" dirty="0" err="1" smtClean="0">
                <a:solidFill>
                  <a:schemeClr val="bg1"/>
                </a:solidFill>
              </a:rPr>
              <a:t>nawala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naisip</a:t>
            </a:r>
            <a:r>
              <a:rPr lang="en-US" sz="1600" b="1" dirty="0" smtClean="0">
                <a:solidFill>
                  <a:schemeClr val="bg1"/>
                </a:solidFill>
              </a:rPr>
              <a:t> Ka;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Nang </a:t>
            </a:r>
            <a:r>
              <a:rPr lang="en-US" sz="1600" b="1" dirty="0" err="1" smtClean="0">
                <a:solidFill>
                  <a:schemeClr val="bg1"/>
                </a:solidFill>
              </a:rPr>
              <a:t>buksan</a:t>
            </a:r>
            <a:r>
              <a:rPr lang="en-US" sz="1600" b="1" dirty="0" smtClean="0">
                <a:solidFill>
                  <a:schemeClr val="bg1"/>
                </a:solidFill>
              </a:rPr>
              <a:t> Mo </a:t>
            </a:r>
            <a:r>
              <a:rPr lang="en-US" sz="1600" b="1" dirty="0" err="1" smtClean="0">
                <a:solidFill>
                  <a:schemeClr val="bg1"/>
                </a:solidFill>
              </a:rPr>
              <a:t>aking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mata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’</a:t>
            </a:r>
            <a:r>
              <a:rPr lang="en-US" sz="1600" b="1" dirty="0" err="1" smtClean="0">
                <a:solidFill>
                  <a:schemeClr val="bg1"/>
                </a:solidFill>
              </a:rPr>
              <a:t>Batid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Iyong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pagsinta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Noon puso ko’y malungkot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Noon puso ko’y malungkot tagalog</dc:title>
  <dc:creator>FRONT</dc:creator>
  <cp:lastModifiedBy>FRONT</cp:lastModifiedBy>
  <cp:revision>5</cp:revision>
  <dcterms:created xsi:type="dcterms:W3CDTF">2024-10-02T18:29:35Z</dcterms:created>
  <dcterms:modified xsi:type="dcterms:W3CDTF">2024-10-03T20:44:32Z</dcterms:modified>
</cp:coreProperties>
</file>