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48797-5C40-41E0-B7F9-2FCEC80EBF9B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5C7C-96E1-4240-A518-CF230A11C7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ppy day that fixed my choic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9825" y="228600"/>
            <a:ext cx="5257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Ngayong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araw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pinili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676400"/>
            <a:ext cx="75438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Ngayong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araw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pinili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Hesus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Tagapagligtas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Puso’y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nagningas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galak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Ipagsabing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halakhak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Araw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may </a:t>
            </a:r>
            <a:r>
              <a:rPr lang="en-US" sz="1600" b="1" dirty="0" err="1" smtClean="0">
                <a:solidFill>
                  <a:srgbClr val="FF0000"/>
                </a:solidFill>
              </a:rPr>
              <a:t>galak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Niligtas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pinagalak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Dugong </a:t>
            </a:r>
            <a:r>
              <a:rPr lang="en-US" sz="1600" b="1" dirty="0" err="1" smtClean="0">
                <a:solidFill>
                  <a:srgbClr val="FF0000"/>
                </a:solidFill>
              </a:rPr>
              <a:t>mahal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sala’y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hugas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Tubig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uhaw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lutas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Araw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may </a:t>
            </a:r>
            <a:r>
              <a:rPr lang="en-US" sz="1600" b="1" dirty="0" err="1" smtClean="0">
                <a:solidFill>
                  <a:srgbClr val="FF0000"/>
                </a:solidFill>
              </a:rPr>
              <a:t>galak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Niligtas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pinagalak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Di </a:t>
            </a:r>
            <a:r>
              <a:rPr lang="en-US" sz="1600" b="1" dirty="0" err="1" smtClean="0">
                <a:solidFill>
                  <a:schemeClr val="bg1"/>
                </a:solidFill>
              </a:rPr>
              <a:t>nagsisi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maangkin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Ako’y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Kanya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 ay akin;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Siya’y</a:t>
            </a:r>
            <a:r>
              <a:rPr lang="en-US" sz="1600" b="1" dirty="0" smtClean="0">
                <a:solidFill>
                  <a:schemeClr val="bg1"/>
                </a:solidFill>
              </a:rPr>
              <a:t> nag-</a:t>
            </a:r>
            <a:r>
              <a:rPr lang="en-US" sz="1600" b="1" dirty="0" err="1" smtClean="0">
                <a:solidFill>
                  <a:schemeClr val="bg1"/>
                </a:solidFill>
              </a:rPr>
              <a:t>akit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aking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sundin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Pagtawag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Niya’y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tutugunin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Nagdalawang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isip</a:t>
            </a:r>
            <a:r>
              <a:rPr lang="en-US" sz="1600" b="1" dirty="0" smtClean="0">
                <a:solidFill>
                  <a:schemeClr val="bg1"/>
                </a:solidFill>
              </a:rPr>
              <a:t> noon,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Pangino’n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sentro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ngayon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lamang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iba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pagpapala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Pakinggan</a:t>
            </a:r>
            <a:r>
              <a:rPr lang="en-US" sz="1600" b="1" dirty="0" smtClean="0">
                <a:solidFill>
                  <a:schemeClr val="bg1"/>
                </a:solidFill>
              </a:rPr>
              <a:t> Mo, </a:t>
            </a:r>
            <a:r>
              <a:rPr lang="en-US" sz="1600" b="1" dirty="0" err="1" smtClean="0">
                <a:solidFill>
                  <a:schemeClr val="bg1"/>
                </a:solidFill>
              </a:rPr>
              <a:t>panata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Araw-araw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napabago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Hanggang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huling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sandali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Ako</a:t>
            </a:r>
            <a:r>
              <a:rPr lang="en-US" sz="1600" b="1" dirty="0" smtClean="0">
                <a:solidFill>
                  <a:schemeClr val="bg1"/>
                </a:solidFill>
              </a:rPr>
              <a:t> ay </a:t>
            </a:r>
            <a:r>
              <a:rPr lang="en-US" sz="1600" b="1" dirty="0" err="1" smtClean="0">
                <a:solidFill>
                  <a:schemeClr val="bg1"/>
                </a:solidFill>
              </a:rPr>
              <a:t>pagpalain</a:t>
            </a:r>
            <a:r>
              <a:rPr lang="en-US" sz="1600" b="1" dirty="0" smtClean="0">
                <a:solidFill>
                  <a:schemeClr val="bg1"/>
                </a:solidFill>
              </a:rPr>
              <a:t> Mo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125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Ngayong araw, pinili 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Ngayong araw, pinili ko FILIPINO</dc:title>
  <dc:creator>FRONT</dc:creator>
  <cp:lastModifiedBy>FRONT</cp:lastModifiedBy>
  <cp:revision>5</cp:revision>
  <dcterms:created xsi:type="dcterms:W3CDTF">2024-10-08T18:34:47Z</dcterms:created>
  <dcterms:modified xsi:type="dcterms:W3CDTF">2024-10-14T18:39:40Z</dcterms:modified>
</cp:coreProperties>
</file>