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2A9F0-1348-4BC3-8DBD-3BC6F9A45AC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8AB44-5872-4268-9299-5DBD83790D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y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30480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 </a:t>
            </a:r>
            <a:r>
              <a:rPr lang="en-US" b="1" dirty="0" err="1" smtClean="0">
                <a:solidFill>
                  <a:schemeClr val="bg1"/>
                </a:solidFill>
              </a:rPr>
              <a:t>Ngày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Vui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Vẻ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286000"/>
            <a:ext cx="8382000" cy="41910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1. Ngày vui hơn hết, ngày tôi tin Chúa 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Tôn Giê-xu Christ làm Cứu Chúa mình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Từ đây tôi mãi mừng vui ca múa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Đi khắp mỗi nơi truyền bá Tin Lành.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Ngày vui vẻ, ngày sung sướng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Khi Chúa rửa tôi sạch sẽ mọi đường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Giê-xu khuyên tôi tỉnh thức, khẩn nài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Cho tôi an ninh vui sống mỗi ngày.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2. Ồ dây thân ái buộc tôi trong Chúa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Tôi, Chúa sắt son hiệp nhất trọn đời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Nguyền trong nơi thánh miệng ca tay múa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Linh khúc tấu vang đền Đức Chúa Trời.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3. Lòng nay trong trắng nhờ ơn Giê-xu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Tôi của Chúa luôn, Ngài của tôi hoài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Ngài kêu tôi đến, mừng nghe chăm chú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Không trễ hôm mai, lòng quyết theo Ngài.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4. Lòng xưa xao xuyến, từ đây yên tĩnh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Kiên quyết đứng trên nền đá vô hình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Dầu sao tôi chẳng lìa xa Cha thánh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Vui sống trong Ngài đầy dẫy ơn lành.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179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Ngày Vui Vẻ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Ngày Vui Vẻ viet</dc:title>
  <dc:creator>FRONT</dc:creator>
  <cp:lastModifiedBy>FRONT</cp:lastModifiedBy>
  <cp:revision>6</cp:revision>
  <dcterms:created xsi:type="dcterms:W3CDTF">2024-10-08T17:46:45Z</dcterms:created>
  <dcterms:modified xsi:type="dcterms:W3CDTF">2024-10-14T17:25:27Z</dcterms:modified>
</cp:coreProperties>
</file>