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3F02F-EEF9-4DF1-BF81-36274C615BA6}" type="datetimeFigureOut">
              <a:rPr lang="en-US" smtClean="0"/>
              <a:pPr/>
              <a:t>10/14/2024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6644C2-E026-4F95-B80F-456A9BC891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happy day that fixed my choice.jpg"/>
          <p:cNvPicPr>
            <a:picLocks noChangeAspect="1"/>
          </p:cNvPicPr>
          <p:nvPr userDrawn="1"/>
        </p:nvPicPr>
        <p:blipFill>
          <a:blip r:embed="rId14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lyoka ne'nkusenga Ggw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5744" y="285728"/>
            <a:ext cx="6143668" cy="5000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Nalyoka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ne'nkusenga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Ggwe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1714464"/>
            <a:ext cx="7858180" cy="5143536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1. </a:t>
            </a:r>
            <a:r>
              <a:rPr lang="en-US" sz="1600" b="1" dirty="0" err="1" smtClean="0">
                <a:solidFill>
                  <a:schemeClr val="bg1"/>
                </a:solidFill>
              </a:rPr>
              <a:t>Nalyoka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nkusenga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ggwe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Omulokozi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Katonda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Kyenvudde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nsanyuka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nnyini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Ne </a:t>
            </a:r>
            <a:r>
              <a:rPr lang="en-US" sz="1600" b="1" dirty="0" err="1" smtClean="0">
                <a:solidFill>
                  <a:schemeClr val="bg1"/>
                </a:solidFill>
              </a:rPr>
              <a:t>njatula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bwe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nsanyuse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Nsanyuse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Nsanyuse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yannazako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ebibi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Y'anjagaza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by'ayagala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Ansanyusa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ennaku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zoona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Nsanyuse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Nsanyuse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yanazaako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ebibi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2. </a:t>
            </a:r>
            <a:r>
              <a:rPr lang="en-US" sz="1600" b="1" dirty="0" err="1" smtClean="0">
                <a:solidFill>
                  <a:schemeClr val="bg1"/>
                </a:solidFill>
              </a:rPr>
              <a:t>Namusenga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n'atangoba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Nze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wuwe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Naye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wange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Yampita</a:t>
            </a:r>
            <a:r>
              <a:rPr lang="en-US" sz="1600" b="1" dirty="0" smtClean="0">
                <a:solidFill>
                  <a:schemeClr val="bg1"/>
                </a:solidFill>
              </a:rPr>
              <a:t> ne </a:t>
            </a:r>
            <a:r>
              <a:rPr lang="en-US" sz="1600" b="1" dirty="0" err="1" smtClean="0">
                <a:solidFill>
                  <a:schemeClr val="bg1"/>
                </a:solidFill>
              </a:rPr>
              <a:t>nditegeera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Eddoboozi</a:t>
            </a:r>
            <a:r>
              <a:rPr lang="en-US" sz="1600" b="1" dirty="0" smtClean="0">
                <a:solidFill>
                  <a:schemeClr val="bg1"/>
                </a:solidFill>
              </a:rPr>
              <a:t> lye </a:t>
            </a:r>
            <a:r>
              <a:rPr lang="en-US" sz="1600" b="1" dirty="0" err="1" smtClean="0">
                <a:solidFill>
                  <a:schemeClr val="bg1"/>
                </a:solidFill>
              </a:rPr>
              <a:t>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lya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Yesu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3</a:t>
            </a:r>
            <a:r>
              <a:rPr lang="en-US" sz="1600" b="1" dirty="0" smtClean="0">
                <a:solidFill>
                  <a:schemeClr val="bg1"/>
                </a:solidFill>
              </a:rPr>
              <a:t>. </a:t>
            </a:r>
            <a:r>
              <a:rPr lang="en-US" sz="1600" b="1" dirty="0" err="1" smtClean="0">
                <a:solidFill>
                  <a:schemeClr val="bg1"/>
                </a:solidFill>
              </a:rPr>
              <a:t>Edda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nasagasagana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Kaakano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nteredde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ku</a:t>
            </a:r>
            <a:r>
              <a:rPr lang="en-US" sz="1600" b="1" dirty="0" smtClean="0">
                <a:solidFill>
                  <a:schemeClr val="bg1"/>
                </a:solidFill>
              </a:rPr>
              <a:t> ye: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Sikyamusenguka</a:t>
            </a:r>
            <a:r>
              <a:rPr lang="en-US" sz="1600" b="1" dirty="0" smtClean="0">
                <a:solidFill>
                  <a:schemeClr val="bg1"/>
                </a:solidFill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</a:rPr>
              <a:t>alina</a:t>
            </a:r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Mukama</a:t>
            </a:r>
            <a:r>
              <a:rPr lang="en-US" sz="1600" b="1" dirty="0" smtClean="0">
                <a:solidFill>
                  <a:schemeClr val="bg1"/>
                </a:solidFill>
              </a:rPr>
              <a:t>,  </a:t>
            </a:r>
            <a:r>
              <a:rPr lang="en-US" sz="1600" b="1" dirty="0" err="1" smtClean="0">
                <a:solidFill>
                  <a:schemeClr val="bg1"/>
                </a:solidFill>
              </a:rPr>
              <a:t>y’alina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byonna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4. </a:t>
            </a:r>
            <a:r>
              <a:rPr lang="en-US" sz="1600" b="1" dirty="0" err="1" smtClean="0">
                <a:solidFill>
                  <a:schemeClr val="bg1"/>
                </a:solidFill>
              </a:rPr>
              <a:t>Nalayira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nti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ndi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wuwo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Nakyogeranga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bulijjo</a:t>
            </a:r>
            <a:r>
              <a:rPr lang="en-US" sz="1600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Era mu </a:t>
            </a:r>
            <a:r>
              <a:rPr lang="en-US" sz="1600" b="1" dirty="0" err="1" smtClean="0">
                <a:solidFill>
                  <a:schemeClr val="bg1"/>
                </a:solidFill>
              </a:rPr>
              <a:t>ntuuko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ez‘okufa</a:t>
            </a:r>
            <a:r>
              <a:rPr lang="en-US" sz="16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bg1"/>
                </a:solidFill>
              </a:rPr>
              <a:t>Ndisanyuka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okuba</a:t>
            </a:r>
            <a:r>
              <a:rPr lang="en-US" sz="1600" b="1" dirty="0" smtClean="0">
                <a:solidFill>
                  <a:schemeClr val="bg1"/>
                </a:solidFill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</a:rPr>
              <a:t>owuwo</a:t>
            </a:r>
            <a:r>
              <a:rPr lang="en-US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101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Nalyoka ne'nkusenga Ggwe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NALYOKA NE NKUSENGA GGWE</dc:title>
  <dc:creator>mary</dc:creator>
  <cp:lastModifiedBy>FRONT</cp:lastModifiedBy>
  <cp:revision>13</cp:revision>
  <dcterms:created xsi:type="dcterms:W3CDTF">2019-11-13T14:20:56Z</dcterms:created>
  <dcterms:modified xsi:type="dcterms:W3CDTF">2024-10-14T18:20:37Z</dcterms:modified>
</cp:coreProperties>
</file>