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0FBE-931C-4802-A591-EE166285BCB1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8B8C-5734-4CD7-8C1E-CF53913D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0FBE-931C-4802-A591-EE166285BCB1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8B8C-5734-4CD7-8C1E-CF53913D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0FBE-931C-4802-A591-EE166285BCB1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8B8C-5734-4CD7-8C1E-CF53913D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0FBE-931C-4802-A591-EE166285BCB1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8B8C-5734-4CD7-8C1E-CF53913D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0FBE-931C-4802-A591-EE166285BCB1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8B8C-5734-4CD7-8C1E-CF53913D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0FBE-931C-4802-A591-EE166285BCB1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8B8C-5734-4CD7-8C1E-CF53913D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0FBE-931C-4802-A591-EE166285BCB1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8B8C-5734-4CD7-8C1E-CF53913D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0FBE-931C-4802-A591-EE166285BCB1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8B8C-5734-4CD7-8C1E-CF53913D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0FBE-931C-4802-A591-EE166285BCB1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8B8C-5734-4CD7-8C1E-CF53913D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0FBE-931C-4802-A591-EE166285BCB1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8B8C-5734-4CD7-8C1E-CF53913D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0FBE-931C-4802-A591-EE166285BCB1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8B8C-5734-4CD7-8C1E-CF53913D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20FBE-931C-4802-A591-EE166285BCB1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18B8C-5734-4CD7-8C1E-CF53913DDB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ìa Lòng Yêu Thương Chúa Phi Thườ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382000" cy="457200"/>
          </a:xfrm>
        </p:spPr>
        <p:txBody>
          <a:bodyPr>
            <a:noAutofit/>
          </a:bodyPr>
          <a:lstStyle/>
          <a:p>
            <a:r>
              <a:rPr lang="vi-VN" sz="3600" b="1" dirty="0"/>
              <a:t> Kìa Lòng Yêu Thương Chúa Phi </a:t>
            </a:r>
            <a:r>
              <a:rPr lang="vi-VN" sz="3600" b="1" dirty="0" smtClean="0"/>
              <a:t>Thường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33400"/>
            <a:ext cx="8382000" cy="6324600"/>
          </a:xfrm>
        </p:spPr>
        <p:txBody>
          <a:bodyPr numCol="2">
            <a:noAutofit/>
          </a:bodyPr>
          <a:lstStyle/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1. Kìa lòng yêu thương Chúa phi thường,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Tìm tôi, tội nhân đáng thương,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Giàu lòng ái truất vác lên vai,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Đem tôi về nơi chuồng Ngài;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Thần sứ hát vang, </a:t>
            </a:r>
            <a:r>
              <a:rPr lang="vi-VN" sz="1300" b="1" dirty="0" smtClean="0">
                <a:solidFill>
                  <a:schemeClr val="tx1"/>
                </a:solidFill>
              </a:rPr>
              <a:t>Halêlugia</a:t>
            </a:r>
            <a:r>
              <a:rPr lang="vi-VN" sz="13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Thiên đình rền tiếng hoan ca nhịp hòa.</a:t>
            </a: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300" b="1" dirty="0" smtClean="0">
                <a:solidFill>
                  <a:srgbClr val="FF0000"/>
                </a:solidFill>
              </a:rPr>
              <a:t>Điệp khúc</a:t>
            </a:r>
            <a:endParaRPr lang="vi-VN" sz="13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300" b="1" dirty="0" smtClean="0">
                <a:solidFill>
                  <a:srgbClr val="FF0000"/>
                </a:solidFill>
              </a:rPr>
              <a:t>Tìm tôi do ái tâm Ngài,</a:t>
            </a:r>
          </a:p>
          <a:p>
            <a:pPr algn="l"/>
            <a:r>
              <a:rPr lang="vi-VN" sz="1300" b="1" dirty="0" smtClean="0">
                <a:solidFill>
                  <a:srgbClr val="FF0000"/>
                </a:solidFill>
              </a:rPr>
              <a:t>Chuộc mua tôi, huyết tuôn dài,</a:t>
            </a:r>
          </a:p>
          <a:p>
            <a:pPr algn="l"/>
            <a:r>
              <a:rPr lang="vi-VN" sz="1300" b="1" dirty="0" smtClean="0">
                <a:solidFill>
                  <a:srgbClr val="FF0000"/>
                </a:solidFill>
              </a:rPr>
              <a:t>Ân điển đã đưa tôi vào trong chuồng chiên,</a:t>
            </a:r>
          </a:p>
          <a:p>
            <a:pPr algn="l"/>
            <a:r>
              <a:rPr lang="vi-VN" sz="1300" b="1" dirty="0" smtClean="0">
                <a:solidFill>
                  <a:srgbClr val="FF0000"/>
                </a:solidFill>
              </a:rPr>
              <a:t>Ân lớn lao đưa chiên vô chuồng nghỉ yên.</a:t>
            </a:r>
          </a:p>
          <a:p>
            <a:pPr algn="l"/>
            <a:endParaRPr lang="vi-VN" sz="13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2. Rượu, dầu xoa nơi vết thương tôi,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Hồn mê mệt nay tỉnh hồi;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Nhờ lời bảo đảm vững tâm tôi: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“Nay con thuộc Ta đây rồi”.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Lời quý ấy tôi chưa nghe ai truyền,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Nghe được hàn gắn vết thương tâm liền.</a:t>
            </a:r>
          </a:p>
          <a:p>
            <a:pPr algn="l"/>
            <a:endParaRPr lang="vi-VN" sz="13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3. Ngài xòe cho xem dấu đinh tay,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Vì tôi Ngài tuôn huyết đầy,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Lạ lùng chiếc mão kết những gai,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Christ cam đội trên đầu Ngài;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Thầm nghĩ chẳng xứng đáng chi thân nầy,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Christ liều mạng báu mang đau thương đầy.</a:t>
            </a: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4.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vi-VN" sz="1300" b="1" dirty="0" smtClean="0">
                <a:solidFill>
                  <a:schemeClr val="tx1"/>
                </a:solidFill>
              </a:rPr>
              <a:t>Ngồi </a:t>
            </a:r>
            <a:r>
              <a:rPr lang="vi-VN" sz="1300" b="1" dirty="0" smtClean="0">
                <a:solidFill>
                  <a:schemeClr val="tx1"/>
                </a:solidFill>
              </a:rPr>
              <a:t>gần bên Christ, ngắm tinh tường,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Thần nhan lòa hơn thái dương;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Vào giờ lễ bái cảm xúc thay,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Tôi vui thuật ơn lạ này;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Dường cõi vĩnh viễn cũng không bao dài,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Chưa gọi là thỏa cho ta ngợi Ngài.</a:t>
            </a:r>
          </a:p>
          <a:p>
            <a:pPr algn="l"/>
            <a:endParaRPr lang="vi-VN" sz="13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5</a:t>
            </a:r>
            <a:r>
              <a:rPr lang="vi-VN" sz="1300" b="1" dirty="0" smtClean="0">
                <a:solidFill>
                  <a:schemeClr val="tx1"/>
                </a:solidFill>
              </a:rPr>
              <a:t>.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vi-VN" sz="1300" b="1" dirty="0" smtClean="0">
                <a:solidFill>
                  <a:schemeClr val="tx1"/>
                </a:solidFill>
              </a:rPr>
              <a:t>Lịch </a:t>
            </a:r>
            <a:r>
              <a:rPr lang="vi-VN" sz="1300" b="1" dirty="0" smtClean="0">
                <a:solidFill>
                  <a:schemeClr val="tx1"/>
                </a:solidFill>
              </a:rPr>
              <a:t>thời gian qua, suốt bao ngày,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Giờ đây bình yên thỏa thay!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Chờ đợi Sao Mai sớm phát quang,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Muôn tia bình minh huy hoàng;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Rồi Chúa sẽ kêu ta lên bên ngai,</a:t>
            </a:r>
          </a:p>
          <a:p>
            <a:pPr algn="l"/>
            <a:r>
              <a:rPr lang="vi-VN" sz="1300" b="1" dirty="0" smtClean="0">
                <a:solidFill>
                  <a:schemeClr val="tx1"/>
                </a:solidFill>
              </a:rPr>
              <a:t>Không còn tì vít nên tân nương Ngài</a:t>
            </a:r>
            <a:r>
              <a:rPr lang="vi-VN" sz="1300" b="1" dirty="0" smtClean="0">
                <a:solidFill>
                  <a:schemeClr val="tx1"/>
                </a:solidFill>
              </a:rPr>
              <a:t>.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vi-VN" sz="1300" b="1" dirty="0" smtClean="0">
              <a:solidFill>
                <a:schemeClr val="tx1"/>
              </a:solidFill>
            </a:endParaRPr>
          </a:p>
          <a:p>
            <a:pPr algn="l"/>
            <a:endParaRPr lang="vi-VN" sz="1300" b="1" dirty="0" smtClean="0">
              <a:solidFill>
                <a:schemeClr val="tx1"/>
              </a:solidFill>
            </a:endParaRPr>
          </a:p>
          <a:p>
            <a:pPr algn="l"/>
            <a:endParaRPr lang="vi-VN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290</Words>
  <Application>Microsoft Office PowerPoint</Application>
  <PresentationFormat>On-screen Show (4:3)</PresentationFormat>
  <Paragraphs>59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Kìa Lòng Yêu Thương Chúa Phi Thường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Kìa Lòng Yêu Thương Chúa Phi Thường viet</dc:title>
  <dc:creator>FRONT</dc:creator>
  <cp:lastModifiedBy>FRONT</cp:lastModifiedBy>
  <cp:revision>11</cp:revision>
  <dcterms:created xsi:type="dcterms:W3CDTF">2024-10-24T15:21:34Z</dcterms:created>
  <dcterms:modified xsi:type="dcterms:W3CDTF">2024-10-25T18:02:58Z</dcterms:modified>
</cp:coreProperties>
</file>