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6FBA-7826-4295-B42B-BE84DC971B81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D8BB-9D05-4844-8EE8-49F29C610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6FBA-7826-4295-B42B-BE84DC971B81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D8BB-9D05-4844-8EE8-49F29C610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6FBA-7826-4295-B42B-BE84DC971B81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D8BB-9D05-4844-8EE8-49F29C610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6FBA-7826-4295-B42B-BE84DC971B81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D8BB-9D05-4844-8EE8-49F29C610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6FBA-7826-4295-B42B-BE84DC971B81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D8BB-9D05-4844-8EE8-49F29C610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6FBA-7826-4295-B42B-BE84DC971B81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D8BB-9D05-4844-8EE8-49F29C610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6FBA-7826-4295-B42B-BE84DC971B81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D8BB-9D05-4844-8EE8-49F29C610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6FBA-7826-4295-B42B-BE84DC971B81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D8BB-9D05-4844-8EE8-49F29C610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6FBA-7826-4295-B42B-BE84DC971B81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D8BB-9D05-4844-8EE8-49F29C610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6FBA-7826-4295-B42B-BE84DC971B81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D8BB-9D05-4844-8EE8-49F29C610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6FBA-7826-4295-B42B-BE84DC971B81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0D8BB-9D05-4844-8EE8-49F29C610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A6FBA-7826-4295-B42B-BE84DC971B81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0D8BB-9D05-4844-8EE8-49F29C610A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ok, Ye Saints, The Sight is Glorious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ok, Ye Saints, The Sight is Glorio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660" y="0"/>
            <a:ext cx="6934200" cy="38100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Jünger Jesu, schaut wie </a:t>
            </a:r>
            <a:r>
              <a:rPr lang="de-DE" b="1" dirty="0" smtClean="0"/>
              <a:t>prächtig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57200"/>
            <a:ext cx="3352800" cy="3810000"/>
          </a:xfrm>
        </p:spPr>
        <p:txBody>
          <a:bodyPr>
            <a:noAutofit/>
          </a:bodyPr>
          <a:lstStyle/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1. Jünger Jesu, schaut wie prächtig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kehrt der Schmerzensmann zurück!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Sün - der, seht, wie siegesmächtig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flammt Er eurem bangen Blick!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Krönt Ihn, krönt Ihn! Engel, krönt Ihn!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Krönet Ihn zum Herrn der Welt! 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Krönt Ihn, krönt Ihn! Engel, krönt Ihn!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Krönet Ihn zum Herrn der Welt!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2. Krönt den Heiland! Engel, ehret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Den, der jetzt als Sieger naht.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Keiner mehr die Krone wehret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Ihm, der einst gelitten hatt.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3. Sünder haben einst verhöhnt Ihn,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schlugen Ihn ins Angesicht;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auf, Erlöste, kommt und krönt Ihn,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wallet froh in Seinem Licht.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4. Horch, die hehren Freudenklänge!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Wie der Jubel wiederhallt! 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All der Chor der selgen Menge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heut die Schuld des Dankes zahlt. </a:t>
            </a:r>
            <a:endParaRPr lang="de-DE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153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Jünger Jesu, schaut wie prächtig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Jünger Jesu, schaut wie prächtig german</dc:title>
  <dc:creator>FRONT</dc:creator>
  <cp:lastModifiedBy>FRONT</cp:lastModifiedBy>
  <cp:revision>8</cp:revision>
  <dcterms:created xsi:type="dcterms:W3CDTF">2024-10-17T14:32:49Z</dcterms:created>
  <dcterms:modified xsi:type="dcterms:W3CDTF">2024-10-17T17:59:14Z</dcterms:modified>
</cp:coreProperties>
</file>