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29-4671-495A-BB4C-A3596E58ABC5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2EE09-D9D1-42DA-AF83-F75486CB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29-4671-495A-BB4C-A3596E58ABC5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2EE09-D9D1-42DA-AF83-F75486CB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29-4671-495A-BB4C-A3596E58ABC5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2EE09-D9D1-42DA-AF83-F75486CB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29-4671-495A-BB4C-A3596E58ABC5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2EE09-D9D1-42DA-AF83-F75486CB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29-4671-495A-BB4C-A3596E58ABC5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2EE09-D9D1-42DA-AF83-F75486CB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29-4671-495A-BB4C-A3596E58ABC5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2EE09-D9D1-42DA-AF83-F75486CB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29-4671-495A-BB4C-A3596E58ABC5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2EE09-D9D1-42DA-AF83-F75486CB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29-4671-495A-BB4C-A3596E58ABC5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2EE09-D9D1-42DA-AF83-F75486CB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29-4671-495A-BB4C-A3596E58ABC5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2EE09-D9D1-42DA-AF83-F75486CB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29-4671-495A-BB4C-A3596E58ABC5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2EE09-D9D1-42DA-AF83-F75486CB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29-4671-495A-BB4C-A3596E58ABC5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2EE09-D9D1-42DA-AF83-F75486CB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27A29-4671-495A-BB4C-A3596E58ABC5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2EE09-D9D1-42DA-AF83-F75486CB25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osy no Mpiandry ny fiangonan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457199"/>
          </a:xfrm>
        </p:spPr>
        <p:txBody>
          <a:bodyPr>
            <a:noAutofit/>
          </a:bodyPr>
          <a:lstStyle/>
          <a:p>
            <a:r>
              <a:rPr lang="en-US" sz="4000" b="1" dirty="0" err="1" smtClean="0"/>
              <a:t>Jesosy</a:t>
            </a:r>
            <a:r>
              <a:rPr lang="en-US" sz="4000" b="1" dirty="0" smtClean="0"/>
              <a:t> </a:t>
            </a:r>
            <a:r>
              <a:rPr lang="en-US" sz="4000" b="1" dirty="0"/>
              <a:t>no </a:t>
            </a:r>
            <a:r>
              <a:rPr lang="en-US" sz="4000" b="1" dirty="0" err="1"/>
              <a:t>Mpiandry</a:t>
            </a:r>
            <a:r>
              <a:rPr lang="en-US" sz="4000" b="1" dirty="0"/>
              <a:t> </a:t>
            </a:r>
            <a:r>
              <a:rPr lang="en-US" sz="4000" b="1" dirty="0" err="1"/>
              <a:t>ny</a:t>
            </a:r>
            <a:r>
              <a:rPr lang="en-US" sz="4000" b="1" dirty="0"/>
              <a:t> </a:t>
            </a:r>
            <a:r>
              <a:rPr lang="en-US" sz="4000" b="1" dirty="0" err="1" smtClean="0"/>
              <a:t>fiangonanay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85800"/>
            <a:ext cx="4876800" cy="5943600"/>
          </a:xfrm>
        </p:spPr>
        <p:txBody>
          <a:bodyPr numCol="2">
            <a:noAutofit/>
          </a:bodyPr>
          <a:lstStyle/>
          <a:p>
            <a:pPr algn="l">
              <a:buAutoNum type="arabicPeriod"/>
            </a:pP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Jesosy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no </a:t>
            </a:r>
            <a:r>
              <a:rPr lang="en-US" sz="1400" b="1" dirty="0" err="1" smtClean="0">
                <a:solidFill>
                  <a:schemeClr val="tx1"/>
                </a:solidFill>
              </a:rPr>
              <a:t>Mpiandry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Ny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fiangonanay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Ny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feon’Izy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irery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>No </a:t>
            </a:r>
            <a:r>
              <a:rPr lang="en-US" sz="1400" b="1" dirty="0" err="1" smtClean="0">
                <a:solidFill>
                  <a:schemeClr val="tx1"/>
                </a:solidFill>
              </a:rPr>
              <a:t>feo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fantatray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>Ka </a:t>
            </a:r>
            <a:r>
              <a:rPr lang="en-US" sz="1400" b="1" dirty="0" err="1" smtClean="0">
                <a:solidFill>
                  <a:schemeClr val="tx1"/>
                </a:solidFill>
              </a:rPr>
              <a:t>tsy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mba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vala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maro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Ny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fiangonanay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Iray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tsy</a:t>
            </a:r>
            <a:r>
              <a:rPr lang="en-US" sz="1400" b="1" dirty="0" smtClean="0">
                <a:solidFill>
                  <a:schemeClr val="tx1"/>
                </a:solidFill>
              </a:rPr>
              <a:t> hay </a:t>
            </a:r>
            <a:r>
              <a:rPr lang="en-US" sz="1400" b="1" dirty="0" err="1" smtClean="0">
                <a:solidFill>
                  <a:schemeClr val="tx1"/>
                </a:solidFill>
              </a:rPr>
              <a:t>zaraina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Tapahin-Tompo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iray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>2. </a:t>
            </a:r>
            <a:r>
              <a:rPr lang="en-US" sz="1400" b="1" dirty="0" err="1" smtClean="0">
                <a:solidFill>
                  <a:schemeClr val="tx1"/>
                </a:solidFill>
              </a:rPr>
              <a:t>Iray</a:t>
            </a:r>
            <a:r>
              <a:rPr lang="en-US" sz="1400" b="1" dirty="0" smtClean="0">
                <a:solidFill>
                  <a:schemeClr val="tx1"/>
                </a:solidFill>
              </a:rPr>
              <a:t> no </a:t>
            </a:r>
            <a:r>
              <a:rPr lang="en-US" sz="1400" b="1" dirty="0" err="1" smtClean="0">
                <a:solidFill>
                  <a:schemeClr val="tx1"/>
                </a:solidFill>
              </a:rPr>
              <a:t>vatolampy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>‘</a:t>
            </a:r>
            <a:r>
              <a:rPr lang="en-US" sz="1400" b="1" dirty="0" err="1" smtClean="0">
                <a:solidFill>
                  <a:schemeClr val="tx1"/>
                </a:solidFill>
              </a:rPr>
              <a:t>Zay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iorenanay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Iray</a:t>
            </a:r>
            <a:r>
              <a:rPr lang="en-US" sz="1400" b="1" dirty="0" smtClean="0">
                <a:solidFill>
                  <a:schemeClr val="tx1"/>
                </a:solidFill>
              </a:rPr>
              <a:t> no </a:t>
            </a:r>
            <a:r>
              <a:rPr lang="en-US" sz="1400" b="1" dirty="0" err="1" smtClean="0">
                <a:solidFill>
                  <a:schemeClr val="tx1"/>
                </a:solidFill>
              </a:rPr>
              <a:t>Fehizoro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>‘</a:t>
            </a:r>
            <a:r>
              <a:rPr lang="en-US" sz="1400" b="1" dirty="0" err="1" smtClean="0">
                <a:solidFill>
                  <a:schemeClr val="tx1"/>
                </a:solidFill>
              </a:rPr>
              <a:t>Zay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ikambananay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Iray</a:t>
            </a:r>
            <a:r>
              <a:rPr lang="en-US" sz="1400" b="1" dirty="0" smtClean="0">
                <a:solidFill>
                  <a:schemeClr val="tx1"/>
                </a:solidFill>
              </a:rPr>
              <a:t> no </a:t>
            </a:r>
            <a:r>
              <a:rPr lang="en-US" sz="1400" b="1" dirty="0" err="1" smtClean="0">
                <a:solidFill>
                  <a:schemeClr val="tx1"/>
                </a:solidFill>
              </a:rPr>
              <a:t>Mofon’aina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fihinanay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ety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Iray</a:t>
            </a:r>
            <a:r>
              <a:rPr lang="en-US" sz="1400" b="1" dirty="0" smtClean="0">
                <a:solidFill>
                  <a:schemeClr val="tx1"/>
                </a:solidFill>
              </a:rPr>
              <a:t> no </a:t>
            </a:r>
            <a:r>
              <a:rPr lang="en-US" sz="1400" b="1" dirty="0" err="1" smtClean="0">
                <a:solidFill>
                  <a:schemeClr val="tx1"/>
                </a:solidFill>
              </a:rPr>
              <a:t>antenaina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>Ho </a:t>
            </a:r>
            <a:r>
              <a:rPr lang="en-US" sz="1400" b="1" dirty="0" err="1" smtClean="0">
                <a:solidFill>
                  <a:schemeClr val="tx1"/>
                </a:solidFill>
              </a:rPr>
              <a:t>azonay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ary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>3</a:t>
            </a:r>
            <a:r>
              <a:rPr lang="en-US" sz="1400" b="1" dirty="0" smtClean="0">
                <a:solidFill>
                  <a:schemeClr val="tx1"/>
                </a:solidFill>
              </a:rPr>
              <a:t>. </a:t>
            </a:r>
            <a:r>
              <a:rPr lang="en-US" sz="1400" b="1" dirty="0" err="1" smtClean="0">
                <a:solidFill>
                  <a:schemeClr val="tx1"/>
                </a:solidFill>
              </a:rPr>
              <a:t>Tabain’ny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hevi-diso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Kanefa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mbola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iray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Ny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saina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tsy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mitovy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Tsy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mahazara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anay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Fisoko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maromaro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Kanefa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vala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iray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Ny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Tompo</a:t>
            </a:r>
            <a:r>
              <a:rPr lang="en-US" sz="1400" b="1" dirty="0" smtClean="0">
                <a:solidFill>
                  <a:schemeClr val="tx1"/>
                </a:solidFill>
              </a:rPr>
              <a:t> no </a:t>
            </a:r>
            <a:r>
              <a:rPr lang="en-US" sz="1400" b="1" dirty="0" err="1" smtClean="0">
                <a:solidFill>
                  <a:schemeClr val="tx1"/>
                </a:solidFill>
              </a:rPr>
              <a:t>mpiaro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Ny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fiangonanay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>4</a:t>
            </a:r>
            <a:r>
              <a:rPr lang="en-US" sz="1400" b="1" dirty="0" smtClean="0">
                <a:solidFill>
                  <a:schemeClr val="tx1"/>
                </a:solidFill>
              </a:rPr>
              <a:t>. </a:t>
            </a:r>
            <a:r>
              <a:rPr lang="en-US" sz="1400" b="1" dirty="0" err="1" smtClean="0">
                <a:solidFill>
                  <a:schemeClr val="tx1"/>
                </a:solidFill>
              </a:rPr>
              <a:t>Ny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teny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samihafa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Ny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fomba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tsy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miray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Tsy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misy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maharava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Ny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fikambananay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Ny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fanenjehana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aza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Vao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mainka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mampiray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Sy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mahatsara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laza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Ny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fiangonanay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>5. </a:t>
            </a:r>
            <a:r>
              <a:rPr lang="en-US" sz="1400" b="1" dirty="0" err="1" smtClean="0">
                <a:solidFill>
                  <a:schemeClr val="tx1"/>
                </a:solidFill>
              </a:rPr>
              <a:t>Ry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Jeso</a:t>
            </a:r>
            <a:r>
              <a:rPr lang="en-US" sz="1400" b="1" dirty="0" smtClean="0">
                <a:solidFill>
                  <a:schemeClr val="tx1"/>
                </a:solidFill>
              </a:rPr>
              <a:t>! </a:t>
            </a:r>
            <a:r>
              <a:rPr lang="en-US" sz="1400" b="1" dirty="0" err="1" smtClean="0">
                <a:solidFill>
                  <a:schemeClr val="tx1"/>
                </a:solidFill>
              </a:rPr>
              <a:t>Hatanjaho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Ny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fiangonanao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Ny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fony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halalaho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Mba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hitoeranao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Izay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firaisan-tsaina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Miseho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hatrety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Velomy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hanana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aina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err="1" smtClean="0">
                <a:solidFill>
                  <a:schemeClr val="tx1"/>
                </a:solidFill>
              </a:rPr>
              <a:t>Hitohy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hatrary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marL="228600" indent="-228600" algn="l">
              <a:buAutoNum type="arabicPeriod"/>
            </a:pPr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9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Jesosy no Mpiandry ny fiangonanay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Jesosy no Mpiandry ny fiangonanay malgasy</dc:title>
  <dc:creator>FRONT</dc:creator>
  <cp:lastModifiedBy>FRONT</cp:lastModifiedBy>
  <cp:revision>6</cp:revision>
  <dcterms:created xsi:type="dcterms:W3CDTF">2024-10-30T03:29:35Z</dcterms:created>
  <dcterms:modified xsi:type="dcterms:W3CDTF">2024-10-31T18:45:25Z</dcterms:modified>
</cp:coreProperties>
</file>