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B8B0-775F-4552-B767-240E5CC56C53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4213-40C5-4EB6-82C7-4AFAB4B306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B8B0-775F-4552-B767-240E5CC56C53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4213-40C5-4EB6-82C7-4AFAB4B306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B8B0-775F-4552-B767-240E5CC56C53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4213-40C5-4EB6-82C7-4AFAB4B306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B8B0-775F-4552-B767-240E5CC56C53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4213-40C5-4EB6-82C7-4AFAB4B306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B8B0-775F-4552-B767-240E5CC56C53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4213-40C5-4EB6-82C7-4AFAB4B306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B8B0-775F-4552-B767-240E5CC56C53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4213-40C5-4EB6-82C7-4AFAB4B306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B8B0-775F-4552-B767-240E5CC56C53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4213-40C5-4EB6-82C7-4AFAB4B306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B8B0-775F-4552-B767-240E5CC56C53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4213-40C5-4EB6-82C7-4AFAB4B306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B8B0-775F-4552-B767-240E5CC56C53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4213-40C5-4EB6-82C7-4AFAB4B306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B8B0-775F-4552-B767-240E5CC56C53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4213-40C5-4EB6-82C7-4AFAB4B306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B8B0-775F-4552-B767-240E5CC56C53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4213-40C5-4EB6-82C7-4AFAB4B306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DB8B0-775F-4552-B767-240E5CC56C53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34213-40C5-4EB6-82C7-4AFAB4B306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tenderness He sought me1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 tenderness He sought 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"/>
            <a:ext cx="6400800" cy="6858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In tenderness He sought 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914400"/>
            <a:ext cx="8077200" cy="45720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 In tenderness He sought me,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Weary and sick with sin,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on His shoulders brought me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Back to His fold again.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While angels in His presence sang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Until the courts of heaven rang.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O the love that sought me!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O the blood that bought me!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O the grace that brought me to the fold,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Wondrous grace that brought me to the fold!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 He washed the bleeding sin-wounds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poured in oil and wine;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whispered to assure me,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“I’ve found thee, thou art Mine;”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never heard a sweeter voice;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 made my aching heart rejoice!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 He pointed to the nail prints,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me His blood was shed,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mocking crown so thorny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Was placed upon His head: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wondered what He saw in me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suffer such deep agony.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 I’m sitting in His presence,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sunshine of His face,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While with adoring wonder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 blessings I retrace: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 seems as if eternal days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Are far too short to sound His praise.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 So while the hours are passing,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now is perfect rest;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I’m waiting for the morning,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brightest and the best,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When He will call us to His side,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be with Him, His spotless bride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245</Words>
  <Application>Microsoft Office PowerPoint</Application>
  <PresentationFormat>On-screen Show (4:3)</PresentationFormat>
  <Paragraphs>42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In tenderness He sought me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tenderness He sought me</dc:title>
  <dc:creator>FRONT</dc:creator>
  <cp:lastModifiedBy>FRONT</cp:lastModifiedBy>
  <cp:revision>6</cp:revision>
  <dcterms:created xsi:type="dcterms:W3CDTF">2024-10-21T23:59:31Z</dcterms:created>
  <dcterms:modified xsi:type="dcterms:W3CDTF">2024-10-22T14:19:38Z</dcterms:modified>
</cp:coreProperties>
</file>