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66416-5F7A-4D81-A522-92F19024157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26CB-EC9A-4B11-901F-FF58B1782F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enderness He sought 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1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Hinanap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 smtClean="0"/>
              <a:t>paggiliw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6400800" cy="4876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Hinanap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paggiliw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walang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aliw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Pagal</a:t>
            </a:r>
            <a:r>
              <a:rPr lang="en-US" sz="1400" b="1" dirty="0" smtClean="0">
                <a:solidFill>
                  <a:schemeClr val="tx1"/>
                </a:solidFill>
              </a:rPr>
              <a:t>, may </a:t>
            </a:r>
            <a:r>
              <a:rPr lang="en-US" sz="1400" b="1" dirty="0" err="1" smtClean="0">
                <a:solidFill>
                  <a:schemeClr val="tx1"/>
                </a:solidFill>
              </a:rPr>
              <a:t>kasalanan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Inuwi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kawan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Habang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harapan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anghel</a:t>
            </a:r>
            <a:r>
              <a:rPr lang="en-US" sz="1400" b="1" dirty="0" smtClean="0">
                <a:solidFill>
                  <a:schemeClr val="tx1"/>
                </a:solidFill>
              </a:rPr>
              <a:t> nag-</a:t>
            </a:r>
            <a:r>
              <a:rPr lang="en-US" sz="1400" b="1" dirty="0" err="1" smtClean="0">
                <a:solidFill>
                  <a:schemeClr val="tx1"/>
                </a:solidFill>
              </a:rPr>
              <a:t>awitan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O </a:t>
            </a:r>
            <a:r>
              <a:rPr lang="en-US" sz="14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’kin,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Humanap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umangkin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O dugong </a:t>
            </a:r>
            <a:r>
              <a:rPr lang="en-US" sz="1400" b="1" dirty="0" err="1" smtClean="0">
                <a:solidFill>
                  <a:srgbClr val="FF0000"/>
                </a:solidFill>
              </a:rPr>
              <a:t>dulot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katubusan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Biyayang</a:t>
            </a:r>
            <a:r>
              <a:rPr lang="en-US" sz="1400" b="1" dirty="0" smtClean="0">
                <a:solidFill>
                  <a:srgbClr val="FF0000"/>
                </a:solidFill>
              </a:rPr>
              <a:t> nag-</a:t>
            </a:r>
            <a:r>
              <a:rPr lang="en-US" sz="1400" b="1" dirty="0" err="1" smtClean="0">
                <a:solidFill>
                  <a:srgbClr val="FF0000"/>
                </a:solidFill>
              </a:rPr>
              <a:t>uwi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kawan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Sugat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kasalanan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hinugasan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Langis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alak</a:t>
            </a:r>
            <a:r>
              <a:rPr lang="en-US" sz="1400" b="1" dirty="0" smtClean="0">
                <a:solidFill>
                  <a:schemeClr val="tx1"/>
                </a:solidFill>
              </a:rPr>
              <a:t>, ’</a:t>
            </a:r>
            <a:r>
              <a:rPr lang="en-US" sz="1400" b="1" dirty="0" err="1" smtClean="0">
                <a:solidFill>
                  <a:schemeClr val="tx1"/>
                </a:solidFill>
              </a:rPr>
              <a:t>binuhos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Nang </a:t>
            </a:r>
            <a:r>
              <a:rPr lang="en-US" sz="1400" b="1" dirty="0" err="1" smtClean="0">
                <a:solidFill>
                  <a:schemeClr val="tx1"/>
                </a:solidFill>
              </a:rPr>
              <a:t>gumaling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lubos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tinig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tamis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Lunas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puso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hapis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Bakas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pagkapako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aki’y</a:t>
            </a:r>
            <a:r>
              <a:rPr lang="en-US" sz="1400" b="1" dirty="0" smtClean="0">
                <a:solidFill>
                  <a:schemeClr val="tx1"/>
                </a:solidFill>
              </a:rPr>
              <a:t> ’</a:t>
            </a:r>
            <a:r>
              <a:rPr lang="en-US" sz="1400" b="1" dirty="0" err="1" smtClean="0">
                <a:solidFill>
                  <a:schemeClr val="tx1"/>
                </a:solidFill>
              </a:rPr>
              <a:t>tinuro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may </a:t>
            </a:r>
            <a:r>
              <a:rPr lang="en-US" sz="1400" b="1" dirty="0" err="1" smtClean="0">
                <a:solidFill>
                  <a:schemeClr val="tx1"/>
                </a:solidFill>
              </a:rPr>
              <a:t>tinik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putong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Kanya’y</a:t>
            </a:r>
            <a:r>
              <a:rPr lang="en-US" sz="1400" b="1" dirty="0" smtClean="0">
                <a:solidFill>
                  <a:schemeClr val="tx1"/>
                </a:solidFill>
              </a:rPr>
              <a:t> ’</a:t>
            </a:r>
            <a:r>
              <a:rPr lang="en-US" sz="1400" b="1" dirty="0" err="1" smtClean="0">
                <a:solidFill>
                  <a:schemeClr val="tx1"/>
                </a:solidFill>
              </a:rPr>
              <a:t>pinatong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Bakit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nagdanas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dusa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Dahil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akin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aba</a:t>
            </a:r>
            <a:r>
              <a:rPr lang="en-US" sz="14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Nang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presensiya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Pinagmasdan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Siya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At </a:t>
            </a:r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pagpapala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ginunita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Di </a:t>
            </a:r>
            <a:r>
              <a:rPr lang="en-US" sz="1400" b="1" dirty="0" err="1" smtClean="0">
                <a:solidFill>
                  <a:schemeClr val="tx1"/>
                </a:solidFill>
              </a:rPr>
              <a:t>sapat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araw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Upang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papuri’y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isigaw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</a:t>
            </a:r>
            <a:r>
              <a:rPr lang="en-US" sz="1400" b="1" dirty="0" err="1" smtClean="0">
                <a:solidFill>
                  <a:schemeClr val="tx1"/>
                </a:solidFill>
              </a:rPr>
              <a:t>Habang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oras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Ay </a:t>
            </a:r>
            <a:r>
              <a:rPr lang="en-US" sz="1400" b="1" dirty="0" err="1" smtClean="0">
                <a:solidFill>
                  <a:schemeClr val="tx1"/>
                </a:solidFill>
              </a:rPr>
              <a:t>nagsisilipas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Iisa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bagay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hinihintay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tabi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Niya’y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tawagin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Kasintahan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kapiling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Hinanap sa paggiliw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Hinanap sa paggiliw tagalog</dc:title>
  <dc:creator>FRONT</dc:creator>
  <cp:lastModifiedBy>FRONT</cp:lastModifiedBy>
  <cp:revision>8</cp:revision>
  <dcterms:created xsi:type="dcterms:W3CDTF">2024-10-26T13:33:04Z</dcterms:created>
  <dcterms:modified xsi:type="dcterms:W3CDTF">2024-10-26T17:06:31Z</dcterms:modified>
</cp:coreProperties>
</file>