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A2316-FA9C-423E-91DA-EA3C46ED1096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46B95-65D6-4489-8F60-E295F78878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appy day that fixed my choic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8006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Guyyaa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gammachuu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21937"/>
            <a:ext cx="5410200" cy="4343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Gammachuun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fo’aa</a:t>
            </a:r>
            <a:r>
              <a:rPr lang="en-US" sz="1600" b="1" dirty="0" smtClean="0">
                <a:solidFill>
                  <a:schemeClr val="bg1"/>
                </a:solidFill>
              </a:rPr>
              <a:t> tee </a:t>
            </a:r>
            <a:r>
              <a:rPr lang="en-US" sz="1600" b="1" dirty="0" err="1" smtClean="0">
                <a:solidFill>
                  <a:schemeClr val="bg1"/>
                </a:solidFill>
              </a:rPr>
              <a:t>fayyisa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koof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waaqa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kootii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Garaa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gammachisaa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gammachuu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koos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odeessa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Buufata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Guyyaa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gammachuu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cubbuu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dhiqee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Kadhannaa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barsiiseera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guyyaa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hunda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gammaduuf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Guyyaa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gammachuu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cubbuu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dhiqee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Jaalala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isaan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bitate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jireenya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gammachisee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Gammachutiin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faarfanna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kadhanna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keessatti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Hojii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guddaa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raawwate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isaati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gegeessa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duukaan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bu’a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sagalee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isaas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hubadha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Lubbuun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boqonnaa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qaba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eebbaa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gaarii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argateera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Waaqa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gonkumaa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eebbaa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hundaa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bira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Guyyaa gammachuu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Guyyaa gammachuu</dc:title>
  <dc:creator>FRONT</dc:creator>
  <cp:lastModifiedBy>FRONT</cp:lastModifiedBy>
  <cp:revision>7</cp:revision>
  <dcterms:created xsi:type="dcterms:W3CDTF">2024-10-15T15:48:28Z</dcterms:created>
  <dcterms:modified xsi:type="dcterms:W3CDTF">2024-10-16T19:03:42Z</dcterms:modified>
</cp:coreProperties>
</file>