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46F1-0DFB-4148-B9A6-D61CBAAFC99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46F1-0DFB-4148-B9A6-D61CBAAFC99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6B964-F99B-403B-A3FB-DA8452CC46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ke Mujhko Su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800600" cy="533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Gake</a:t>
            </a:r>
            <a:r>
              <a:rPr lang="en-US" b="1" dirty="0" smtClean="0"/>
              <a:t> </a:t>
            </a:r>
            <a:r>
              <a:rPr lang="en-US" b="1" dirty="0" err="1" smtClean="0"/>
              <a:t>Mujhko</a:t>
            </a:r>
            <a:r>
              <a:rPr lang="en-US" b="1" dirty="0" smtClean="0"/>
              <a:t> </a:t>
            </a:r>
            <a:r>
              <a:rPr lang="en-US" b="1" dirty="0" err="1" smtClean="0"/>
              <a:t>Sunao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838200"/>
            <a:ext cx="8153400" cy="5486400"/>
          </a:xfrm>
        </p:spPr>
        <p:txBody>
          <a:bodyPr numCol="2">
            <a:noAutofit/>
          </a:bodyPr>
          <a:lstStyle/>
          <a:p>
            <a:pPr algn="l"/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G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aake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mujh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ko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suno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phir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b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mangal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susamaachaar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b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samajhoo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main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usaka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arth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aur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saar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mangal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susamaachaar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b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sundar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jeevanadaayak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b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dharm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vishvaas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ka </a:t>
            </a:r>
            <a:r>
              <a:rPr lang="en-US" sz="1200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shikshak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 </a:t>
            </a:r>
            <a:endParaRPr lang="en-US" sz="1200" b="1" dirty="0" smtClean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Ref</a:t>
            </a:r>
            <a:endParaRPr lang="en-US" sz="1200" b="1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Vachan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anoop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Vachan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adabhut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Mangal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susamaachaar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Yeeshu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deta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hai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sabho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ko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Mangal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susamaachaar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Lo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ab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jo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qi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bhoole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ho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Mangal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susamaachaar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Sent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ment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ham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ko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deta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Svarg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kee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or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kheench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leta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Jaake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sabho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ko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do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sandesh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Mangal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susamaachaar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Deta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dilon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ko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chain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vishesh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Mangal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susamaachaar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Yeeshu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muktidaata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Sabho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ko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Arial" pitchFamily="34" charset="0"/>
              </a:rPr>
              <a:t>sunaata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गाके</a:t>
            </a: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 मुझ को सुनओ फिर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मंगल सुसमाचार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समझू मैं उसका अर्थ और सार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मंगल सुसमाचार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सुंदर जीवनदायक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धर्म विश्वास का शिक्षक </a:t>
            </a:r>
            <a:endParaRPr lang="en-US" sz="13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</a:t>
            </a:r>
            <a:endParaRPr lang="hi-IN" sz="13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r>
              <a:rPr lang="hi-IN" sz="1300" b="1" dirty="0" smtClean="0">
                <a:solidFill>
                  <a:srgbClr val="FF0000"/>
                </a:solidFill>
                <a:latin typeface="Arial" pitchFamily="34" charset="0"/>
              </a:rPr>
              <a:t>वचन अनूप, </a:t>
            </a:r>
          </a:p>
          <a:p>
            <a:pPr algn="l"/>
            <a:r>
              <a:rPr lang="hi-IN" sz="1300" b="1" dirty="0" smtClean="0">
                <a:solidFill>
                  <a:srgbClr val="FF0000"/>
                </a:solidFill>
                <a:latin typeface="Arial" pitchFamily="34" charset="0"/>
              </a:rPr>
              <a:t>वचन अदभुत,</a:t>
            </a:r>
          </a:p>
          <a:p>
            <a:pPr algn="l"/>
            <a:r>
              <a:rPr lang="hi-IN" sz="1300" b="1" dirty="0" smtClean="0">
                <a:solidFill>
                  <a:srgbClr val="FF0000"/>
                </a:solidFill>
                <a:latin typeface="Arial" pitchFamily="34" charset="0"/>
              </a:rPr>
              <a:t>मंगल </a:t>
            </a:r>
            <a:r>
              <a:rPr lang="hi-IN" sz="1300" b="1" dirty="0" smtClean="0">
                <a:solidFill>
                  <a:srgbClr val="FF0000"/>
                </a:solidFill>
                <a:latin typeface="Arial" pitchFamily="34" charset="0"/>
              </a:rPr>
              <a:t>सुसमाचार</a:t>
            </a:r>
            <a:endParaRPr lang="en-US" sz="13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hi-IN" sz="11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यीशु देता है सभो को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मंगल सुसमाचार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लो अब तुम जो क़ि भूले हो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मंगल सुसमाचार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सेंत मेन्त हम को देता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स्वर्ग की ओर खींच लेता </a:t>
            </a:r>
            <a:endParaRPr lang="en-US" sz="13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hi-IN" sz="13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  <a:p>
            <a:pPr algn="l"/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जाके सभो को दो संदेश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मंगल सुसमाचार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देता दिलों को चैन विशेष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मंगल सुसमाचार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यीशु मुक्तिदाता </a:t>
            </a:r>
            <a:b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hi-IN" sz="1300" b="1" dirty="0" smtClean="0">
                <a:solidFill>
                  <a:schemeClr val="tx1"/>
                </a:solidFill>
                <a:latin typeface="Arial" pitchFamily="34" charset="0"/>
              </a:rPr>
              <a:t>सभो को सुनाता </a:t>
            </a:r>
            <a:endParaRPr lang="en-US" sz="1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Gake Mujhko Sunao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Gake Mujhko Sunao</dc:title>
  <dc:creator>FRONT</dc:creator>
  <cp:lastModifiedBy>FRONT</cp:lastModifiedBy>
  <cp:revision>11</cp:revision>
  <dcterms:created xsi:type="dcterms:W3CDTF">2024-10-18T16:51:27Z</dcterms:created>
  <dcterms:modified xsi:type="dcterms:W3CDTF">2024-10-21T19:17:30Z</dcterms:modified>
</cp:coreProperties>
</file>