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DBE-CC3A-4637-9EF9-6F7EC9DE61AE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592E-CC55-4615-B3D6-3F8FE8E76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DBE-CC3A-4637-9EF9-6F7EC9DE61AE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592E-CC55-4615-B3D6-3F8FE8E76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DBE-CC3A-4637-9EF9-6F7EC9DE61AE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592E-CC55-4615-B3D6-3F8FE8E76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DBE-CC3A-4637-9EF9-6F7EC9DE61AE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592E-CC55-4615-B3D6-3F8FE8E76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DBE-CC3A-4637-9EF9-6F7EC9DE61AE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592E-CC55-4615-B3D6-3F8FE8E76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DBE-CC3A-4637-9EF9-6F7EC9DE61AE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592E-CC55-4615-B3D6-3F8FE8E76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DBE-CC3A-4637-9EF9-6F7EC9DE61AE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592E-CC55-4615-B3D6-3F8FE8E76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DBE-CC3A-4637-9EF9-6F7EC9DE61AE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592E-CC55-4615-B3D6-3F8FE8E76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DBE-CC3A-4637-9EF9-6F7EC9DE61AE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592E-CC55-4615-B3D6-3F8FE8E76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DBE-CC3A-4637-9EF9-6F7EC9DE61AE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592E-CC55-4615-B3D6-3F8FE8E76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DBE-CC3A-4637-9EF9-6F7EC9DE61AE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592E-CC55-4615-B3D6-3F8FE8E76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A5DBE-CC3A-4637-9EF9-6F7EC9DE61AE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E592E-CC55-4615-B3D6-3F8FE8E766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Rakshaka En Daiv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44" y="214290"/>
            <a:ext cx="8858312" cy="642942"/>
          </a:xfrm>
        </p:spPr>
        <p:txBody>
          <a:bodyPr>
            <a:noAutofit/>
          </a:bodyPr>
          <a:lstStyle/>
          <a:p>
            <a:r>
              <a:rPr lang="ml-IN" sz="3600" b="1" dirty="0" smtClean="0"/>
              <a:t/>
            </a:r>
            <a:br>
              <a:rPr lang="ml-IN" sz="3600" b="1" dirty="0" smtClean="0"/>
            </a:br>
            <a:r>
              <a:rPr lang="en-US" sz="3600" b="1" dirty="0" smtClean="0"/>
              <a:t>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>
                <a:solidFill>
                  <a:schemeClr val="bg1"/>
                </a:solidFill>
              </a:rPr>
              <a:t>En</a:t>
            </a:r>
            <a:r>
              <a:rPr lang="en-US" sz="3600" b="1" dirty="0" smtClean="0"/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Rakshaka</a:t>
            </a:r>
            <a:r>
              <a:rPr lang="en-US" sz="3600" b="1" dirty="0" smtClean="0">
                <a:solidFill>
                  <a:schemeClr val="bg1"/>
                </a:solidFill>
              </a:rPr>
              <a:t> En </a:t>
            </a:r>
            <a:r>
              <a:rPr lang="en-US" sz="3600" b="1" dirty="0" err="1" smtClean="0">
                <a:solidFill>
                  <a:schemeClr val="bg1"/>
                </a:solidFill>
              </a:rPr>
              <a:t>Daivame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ml-IN" sz="3600" b="1" dirty="0" smtClean="0">
                <a:solidFill>
                  <a:schemeClr val="bg1"/>
                </a:solidFill>
              </a:rPr>
              <a:t>എൻ രക്ഷകാ</a:t>
            </a:r>
            <a:br>
              <a:rPr lang="ml-IN" sz="3600" b="1" dirty="0" smtClean="0">
                <a:solidFill>
                  <a:schemeClr val="bg1"/>
                </a:solidFill>
              </a:rPr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1443" y="1785926"/>
            <a:ext cx="7000924" cy="521495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En </a:t>
            </a:r>
            <a:r>
              <a:rPr lang="en-US" sz="1600" b="1" dirty="0" err="1" smtClean="0">
                <a:solidFill>
                  <a:schemeClr val="bg1"/>
                </a:solidFill>
              </a:rPr>
              <a:t>Rakshaka</a:t>
            </a:r>
            <a:r>
              <a:rPr lang="en-US" sz="1600" b="1" dirty="0" smtClean="0">
                <a:solidFill>
                  <a:schemeClr val="bg1"/>
                </a:solidFill>
              </a:rPr>
              <a:t> En </a:t>
            </a:r>
            <a:r>
              <a:rPr lang="en-US" sz="1600" b="1" dirty="0" err="1" smtClean="0">
                <a:solidFill>
                  <a:schemeClr val="bg1"/>
                </a:solidFill>
              </a:rPr>
              <a:t>Daivame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Ninnilayanal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Bhagyame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Ennullathin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Santhoshthe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Ennennum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Njan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Keerthicheedate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Bhagyanal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Bhagyanal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Yeshu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En </a:t>
            </a:r>
            <a:r>
              <a:rPr lang="en-US" sz="1600" b="1" dirty="0" err="1" smtClean="0">
                <a:solidFill>
                  <a:srgbClr val="FF0000"/>
                </a:solidFill>
              </a:rPr>
              <a:t>Papam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Theerthanal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Kathu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Prarthikaraki</a:t>
            </a:r>
            <a:r>
              <a:rPr lang="en-US" sz="1600" b="1" dirty="0" smtClean="0">
                <a:solidFill>
                  <a:srgbClr val="FF0000"/>
                </a:solidFill>
              </a:rPr>
              <a:t> Than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Aarthughoshikaraki</a:t>
            </a:r>
            <a:r>
              <a:rPr lang="en-US" sz="1600" b="1" dirty="0" smtClean="0">
                <a:solidFill>
                  <a:srgbClr val="FF0000"/>
                </a:solidFill>
              </a:rPr>
              <a:t> Than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Bhagyanal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Bhagyanal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Yeshu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En </a:t>
            </a:r>
            <a:r>
              <a:rPr lang="en-US" sz="1600" b="1" dirty="0" err="1" smtClean="0">
                <a:solidFill>
                  <a:srgbClr val="FF0000"/>
                </a:solidFill>
              </a:rPr>
              <a:t>Papam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TherthaNal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Vankriya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Ennil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Nadathi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Karthanente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Njanavante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Than </a:t>
            </a:r>
            <a:r>
              <a:rPr lang="en-US" sz="1600" b="1" dirty="0" err="1" smtClean="0">
                <a:solidFill>
                  <a:schemeClr val="bg1"/>
                </a:solidFill>
              </a:rPr>
              <a:t>Vilichu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Najan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Pinchennu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Swekarichu</a:t>
            </a:r>
            <a:r>
              <a:rPr lang="en-US" sz="1600" b="1" dirty="0" smtClean="0">
                <a:solidFill>
                  <a:schemeClr val="bg1"/>
                </a:solidFill>
              </a:rPr>
              <a:t> Than </a:t>
            </a:r>
            <a:r>
              <a:rPr lang="en-US" sz="1600" b="1" dirty="0" err="1" smtClean="0">
                <a:solidFill>
                  <a:schemeClr val="bg1"/>
                </a:solidFill>
              </a:rPr>
              <a:t>Shabdathe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Swasthamillatha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Maname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Karthanil</a:t>
            </a:r>
            <a:r>
              <a:rPr lang="en-US" sz="1600" b="1" dirty="0" smtClean="0">
                <a:solidFill>
                  <a:schemeClr val="bg1"/>
                </a:solidFill>
              </a:rPr>
              <a:t> Nee </a:t>
            </a:r>
            <a:r>
              <a:rPr lang="en-US" sz="1600" b="1" dirty="0" err="1" smtClean="0">
                <a:solidFill>
                  <a:schemeClr val="bg1"/>
                </a:solidFill>
              </a:rPr>
              <a:t>Aaswasika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Upeshiyathe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Avane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Than </a:t>
            </a:r>
            <a:r>
              <a:rPr lang="en-US" sz="1600" b="1" dirty="0" err="1" smtClean="0">
                <a:solidFill>
                  <a:schemeClr val="bg1"/>
                </a:solidFill>
              </a:rPr>
              <a:t>Nanmakal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Swekarika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Swarpooram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Kararinu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Sakshi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Nilkunnen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Maname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Ennum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Ennil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Puthukunnu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Nalmudra</a:t>
            </a:r>
            <a:r>
              <a:rPr lang="en-US" sz="1600" b="1" dirty="0" smtClean="0">
                <a:solidFill>
                  <a:schemeClr val="bg1"/>
                </a:solidFill>
              </a:rPr>
              <a:t> Ne </a:t>
            </a:r>
            <a:r>
              <a:rPr lang="en-US" sz="1600" b="1" dirty="0" err="1" smtClean="0">
                <a:solidFill>
                  <a:schemeClr val="bg1"/>
                </a:solidFill>
              </a:rPr>
              <a:t>Shudalmave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Saubhagyam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Nalkum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Bandavam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Vazthum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Jeeva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kalamennum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Kristhesuvil</a:t>
            </a:r>
            <a:r>
              <a:rPr lang="en-US" sz="1600" b="1" dirty="0" smtClean="0">
                <a:solidFill>
                  <a:schemeClr val="bg1"/>
                </a:solidFill>
              </a:rPr>
              <a:t> En </a:t>
            </a:r>
            <a:r>
              <a:rPr lang="en-US" sz="1600" b="1" dirty="0" err="1" smtClean="0">
                <a:solidFill>
                  <a:schemeClr val="bg1"/>
                </a:solidFill>
              </a:rPr>
              <a:t>Aanandam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Padum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Njan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Anthyakalathum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75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 En Rakshaka En Daivame എൻ രക്ഷകാ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Enn Reksheka Enn Daivame </dc:title>
  <dc:creator>mary</dc:creator>
  <cp:lastModifiedBy>FRONT</cp:lastModifiedBy>
  <cp:revision>10</cp:revision>
  <dcterms:created xsi:type="dcterms:W3CDTF">2019-11-14T18:04:16Z</dcterms:created>
  <dcterms:modified xsi:type="dcterms:W3CDTF">2024-10-16T18:56:01Z</dcterms:modified>
</cp:coreProperties>
</file>