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4EED4-C25E-4E52-8D21-A558897C42EC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D92E7-8EFC-4B30-BF44-62827FEA87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4EED4-C25E-4E52-8D21-A558897C42EC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D92E7-8EFC-4B30-BF44-62827FEA87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4EED4-C25E-4E52-8D21-A558897C42EC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D92E7-8EFC-4B30-BF44-62827FEA87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4EED4-C25E-4E52-8D21-A558897C42EC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D92E7-8EFC-4B30-BF44-62827FEA87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4EED4-C25E-4E52-8D21-A558897C42EC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D92E7-8EFC-4B30-BF44-62827FEA87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4EED4-C25E-4E52-8D21-A558897C42EC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D92E7-8EFC-4B30-BF44-62827FEA87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4EED4-C25E-4E52-8D21-A558897C42EC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D92E7-8EFC-4B30-BF44-62827FEA87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4EED4-C25E-4E52-8D21-A558897C42EC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D92E7-8EFC-4B30-BF44-62827FEA87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4EED4-C25E-4E52-8D21-A558897C42EC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D92E7-8EFC-4B30-BF44-62827FEA87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4EED4-C25E-4E52-8D21-A558897C42EC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D92E7-8EFC-4B30-BF44-62827FEA87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4EED4-C25E-4E52-8D21-A558897C42EC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D92E7-8EFC-4B30-BF44-62827FEA87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4EED4-C25E-4E52-8D21-A558897C42EC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D92E7-8EFC-4B30-BF44-62827FEA873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enderness He sought me1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l Buen Pastor al Ver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28600"/>
            <a:ext cx="5486400" cy="381000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El Buen Pastor al </a:t>
            </a:r>
            <a:r>
              <a:rPr lang="es-ES" b="1" dirty="0" smtClean="0"/>
              <a:t>Verme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143000"/>
            <a:ext cx="6400800" cy="5715000"/>
          </a:xfrm>
        </p:spPr>
        <p:txBody>
          <a:bodyPr numCol="2"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Buen Pastor al verme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perdido e infeliz,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Llegando a donde estaba,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trajo a su redil;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al ver que Cristo me salvó,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cielo entero se alegró.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Soy salvo por su gracia,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su tierno amor me sacia,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Su preciosa sangre me lavó,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y hasta hoy su brazo me guardó.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señaló sus llagas,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sangre me mostró,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dijo: “Por salvarte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vida puse Yo”;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Jamás oí tan dulce voz,</a:t>
            </a:r>
          </a:p>
          <a:p>
            <a:pPr algn="l"/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llenóme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la paz de Dios.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recordar mi vida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olvido de Jesús,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sé por qué quisiera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morir por mí en la cruz;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 creo su palabra fiel,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vida eterna tengo en El.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encuentro en su presencia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descanso y dulce paz,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espero el grato día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que veré su faz;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mientras en el mundo esté,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 alabanzas cantaré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167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El Buen Pastor al Verme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Cansado Del Pecado spanish</dc:title>
  <dc:creator>FRONT</dc:creator>
  <cp:lastModifiedBy>FRONT</cp:lastModifiedBy>
  <cp:revision>8</cp:revision>
  <dcterms:created xsi:type="dcterms:W3CDTF">2024-10-22T00:05:35Z</dcterms:created>
  <dcterms:modified xsi:type="dcterms:W3CDTF">2024-10-27T22:08:57Z</dcterms:modified>
</cp:coreProperties>
</file>