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389B-A97E-4AEC-BCBA-6BB22FD2DA5A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19D4-CC41-4F4B-A98D-9612FA5E70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389B-A97E-4AEC-BCBA-6BB22FD2DA5A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19D4-CC41-4F4B-A98D-9612FA5E70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389B-A97E-4AEC-BCBA-6BB22FD2DA5A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19D4-CC41-4F4B-A98D-9612FA5E70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389B-A97E-4AEC-BCBA-6BB22FD2DA5A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19D4-CC41-4F4B-A98D-9612FA5E70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389B-A97E-4AEC-BCBA-6BB22FD2DA5A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19D4-CC41-4F4B-A98D-9612FA5E70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389B-A97E-4AEC-BCBA-6BB22FD2DA5A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19D4-CC41-4F4B-A98D-9612FA5E70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389B-A97E-4AEC-BCBA-6BB22FD2DA5A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19D4-CC41-4F4B-A98D-9612FA5E70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389B-A97E-4AEC-BCBA-6BB22FD2DA5A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19D4-CC41-4F4B-A98D-9612FA5E70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389B-A97E-4AEC-BCBA-6BB22FD2DA5A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19D4-CC41-4F4B-A98D-9612FA5E70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389B-A97E-4AEC-BCBA-6BB22FD2DA5A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19D4-CC41-4F4B-A98D-9612FA5E70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389B-A97E-4AEC-BCBA-6BB22FD2DA5A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19D4-CC41-4F4B-A98D-9612FA5E70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9389B-A97E-4AEC-BCBA-6BB22FD2DA5A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E19D4-CC41-4F4B-A98D-9612FA5E70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happy day that fixed my choice.jpg"/>
          <p:cNvPicPr>
            <a:picLocks noChangeAspect="1"/>
          </p:cNvPicPr>
          <p:nvPr userDrawn="1"/>
        </p:nvPicPr>
        <p:blipFill>
          <a:blip r:embed="rId14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a Feliz, Dia Feliz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52400"/>
            <a:ext cx="4114800" cy="533399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Dia Feliz, Dia Feliz!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5334000" cy="403860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1. Dia feliz, dia </a:t>
            </a:r>
            <a:r>
              <a:rPr lang="pt-BR" sz="1600" b="1" dirty="0" smtClean="0">
                <a:solidFill>
                  <a:schemeClr val="bg1"/>
                </a:solidFill>
              </a:rPr>
              <a:t>feliz ,  </a:t>
            </a:r>
            <a:r>
              <a:rPr lang="pt-BR" sz="1600" b="1" dirty="0" smtClean="0">
                <a:solidFill>
                  <a:schemeClr val="bg1"/>
                </a:solidFill>
              </a:rPr>
              <a:t>foi </a:t>
            </a:r>
            <a:r>
              <a:rPr lang="pt-BR" sz="1600" b="1" dirty="0" smtClean="0">
                <a:solidFill>
                  <a:schemeClr val="bg1"/>
                </a:solidFill>
              </a:rPr>
              <a:t>quando Deus me revelou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A Sua graça, o Seu amor, e ao Seu caminho me chamou;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Eu compreendi </a:t>
            </a:r>
            <a:r>
              <a:rPr lang="pt-BR" sz="1600" b="1" dirty="0" smtClean="0">
                <a:solidFill>
                  <a:schemeClr val="bg1"/>
                </a:solidFill>
              </a:rPr>
              <a:t> a </a:t>
            </a:r>
            <a:r>
              <a:rPr lang="pt-BR" sz="1600" b="1" dirty="0" smtClean="0">
                <a:solidFill>
                  <a:schemeClr val="bg1"/>
                </a:solidFill>
              </a:rPr>
              <a:t>Sua voz, que me falou: És pecador;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Meu coração se quebrantou, todo o meu ser se transformou;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Eu sou feliz, muito feliz, de Jesus Cristo agora sou.</a:t>
            </a:r>
          </a:p>
          <a:p>
            <a:pPr algn="l"/>
            <a:endParaRPr lang="pt-BR" sz="1600" b="1" dirty="0" smtClean="0">
              <a:solidFill>
                <a:schemeClr val="bg1"/>
              </a:solidFill>
            </a:endParaRPr>
          </a:p>
          <a:p>
            <a:pPr algn="l"/>
            <a:endParaRPr lang="pt-BR" sz="16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2. Dia feliz, dia </a:t>
            </a:r>
            <a:r>
              <a:rPr lang="pt-BR" sz="1600" b="1" dirty="0" smtClean="0">
                <a:solidFill>
                  <a:schemeClr val="bg1"/>
                </a:solidFill>
              </a:rPr>
              <a:t>feliz ,  </a:t>
            </a:r>
            <a:r>
              <a:rPr lang="pt-BR" sz="1600" b="1" dirty="0" smtClean="0">
                <a:solidFill>
                  <a:schemeClr val="bg1"/>
                </a:solidFill>
              </a:rPr>
              <a:t>foi </a:t>
            </a:r>
            <a:r>
              <a:rPr lang="pt-BR" sz="1600" b="1" dirty="0" smtClean="0">
                <a:solidFill>
                  <a:schemeClr val="bg1"/>
                </a:solidFill>
              </a:rPr>
              <a:t>quando Cristo me salvou;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Com o Seu sangue me lavou, e meus pecados cancelou;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Eu quero ser, sim, quero ser da Sua graça portador;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Anunciarei ao pecador, Seu grande amor e Seu perdão;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Com a unção do Criador, eu falarei de salvação.</a:t>
            </a:r>
          </a:p>
          <a:p>
            <a:pPr algn="l"/>
            <a:endParaRPr lang="pt-BR" sz="1600" b="1" dirty="0" smtClean="0">
              <a:solidFill>
                <a:schemeClr val="bg1"/>
              </a:solidFill>
            </a:endParaRPr>
          </a:p>
          <a:p>
            <a:pPr algn="l"/>
            <a:endParaRPr lang="pt-BR" sz="16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3. Dia feliz, dia feliz, foi quando Cristo, o Redentor,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Por Seu decreto me chamou para servi-Lo com fervor;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Eu louvarei ao meu Senhor, com um sincero coração;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Em Seu caminho andarei, sempre fiel e em retidão,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E lá no céu receberei do meu Senhor, o galardão</a:t>
            </a:r>
            <a:r>
              <a:rPr lang="pt-BR" sz="1600" b="1" dirty="0" smtClean="0">
                <a:solidFill>
                  <a:schemeClr val="bg1"/>
                </a:solidFill>
              </a:rPr>
              <a:t>.</a:t>
            </a:r>
            <a:endParaRPr lang="pt-BR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192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Dia Feliz, Dia Feliz!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 dia bom em que achei PORTUGUSE</dc:title>
  <dc:creator>FRONT</dc:creator>
  <cp:lastModifiedBy>FRONT</cp:lastModifiedBy>
  <cp:revision>7</cp:revision>
  <dcterms:created xsi:type="dcterms:W3CDTF">2024-10-08T20:54:39Z</dcterms:created>
  <dcterms:modified xsi:type="dcterms:W3CDTF">2024-10-10T14:11:10Z</dcterms:modified>
</cp:coreProperties>
</file>