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5CD53-B1E9-4C7D-BD05-4BBF88D23EC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5A17-4730-4B71-AD57-82A467E60D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5CD53-B1E9-4C7D-BD05-4BBF88D23EC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5A17-4730-4B71-AD57-82A467E60D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5CD53-B1E9-4C7D-BD05-4BBF88D23EC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5A17-4730-4B71-AD57-82A467E60D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5CD53-B1E9-4C7D-BD05-4BBF88D23EC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5A17-4730-4B71-AD57-82A467E60D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5CD53-B1E9-4C7D-BD05-4BBF88D23EC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5A17-4730-4B71-AD57-82A467E60D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5CD53-B1E9-4C7D-BD05-4BBF88D23EC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5A17-4730-4B71-AD57-82A467E60D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5CD53-B1E9-4C7D-BD05-4BBF88D23EC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5A17-4730-4B71-AD57-82A467E60D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5CD53-B1E9-4C7D-BD05-4BBF88D23EC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5A17-4730-4B71-AD57-82A467E60D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5CD53-B1E9-4C7D-BD05-4BBF88D23EC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5A17-4730-4B71-AD57-82A467E60D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5CD53-B1E9-4C7D-BD05-4BBF88D23EC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5A17-4730-4B71-AD57-82A467E60D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5CD53-B1E9-4C7D-BD05-4BBF88D23EC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E5A17-4730-4B71-AD57-82A467E60D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5CD53-B1E9-4C7D-BD05-4BBF88D23ECD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E5A17-4730-4B71-AD57-82A467E60D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e Leadeth Me 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が私の手を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304799"/>
            <a:ext cx="3352800" cy="457201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主が私の手を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1447800"/>
            <a:ext cx="5105400" cy="4267200"/>
          </a:xfrm>
        </p:spPr>
        <p:txBody>
          <a:bodyPr>
            <a:noAutofit/>
          </a:bodyPr>
          <a:lstStyle/>
          <a:p>
            <a:pPr algn="l"/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主がわたしの手を　取って下さいます 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どうして怖がったり　逃げたりするでしょう</a:t>
            </a:r>
          </a:p>
          <a:p>
            <a:pPr algn="l"/>
            <a:endParaRPr lang="ja-JP" altLang="en-US" sz="2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ja-JP" altLang="en-US" sz="2000" b="1" smtClean="0">
                <a:solidFill>
                  <a:srgbClr val="FF0000"/>
                </a:solidFill>
              </a:rPr>
              <a:t>優しい主の手に　全てを任せて </a:t>
            </a:r>
          </a:p>
          <a:p>
            <a:pPr algn="l"/>
            <a:r>
              <a:rPr lang="ja-JP" altLang="en-US" sz="2000" b="1" smtClean="0">
                <a:solidFill>
                  <a:srgbClr val="FF0000"/>
                </a:solidFill>
              </a:rPr>
              <a:t>旅ができるとは　何たる恵みでしょう </a:t>
            </a:r>
          </a:p>
          <a:p>
            <a:pPr algn="l"/>
            <a:endParaRPr lang="ja-JP" altLang="en-US" sz="2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ある時は雨で　ある時は風で 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困難はするけれど　何とも思いません </a:t>
            </a:r>
          </a:p>
          <a:p>
            <a:pPr algn="l"/>
            <a:endParaRPr lang="ja-JP" altLang="en-US" sz="2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いつまで歩くか　どこまで行くのか 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主がその御旨を　成し給たもうままです </a:t>
            </a:r>
            <a:endParaRPr lang="en-US" altLang="ja-JP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2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16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主が私の手を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主が私の手を</dc:title>
  <dc:creator>FRONT</dc:creator>
  <cp:lastModifiedBy>FRONT</cp:lastModifiedBy>
  <cp:revision>4</cp:revision>
  <dcterms:created xsi:type="dcterms:W3CDTF">2024-09-27T12:32:28Z</dcterms:created>
  <dcterms:modified xsi:type="dcterms:W3CDTF">2024-09-27T14:24:02Z</dcterms:modified>
</cp:coreProperties>
</file>