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C897-D222-4B8E-BD95-911C9E433624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1AAD5-CA62-47E2-82BB-E8EC316EF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C897-D222-4B8E-BD95-911C9E433624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1AAD5-CA62-47E2-82BB-E8EC316EF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C897-D222-4B8E-BD95-911C9E433624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1AAD5-CA62-47E2-82BB-E8EC316EF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C897-D222-4B8E-BD95-911C9E433624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1AAD5-CA62-47E2-82BB-E8EC316EF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C897-D222-4B8E-BD95-911C9E433624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1AAD5-CA62-47E2-82BB-E8EC316EF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C897-D222-4B8E-BD95-911C9E433624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1AAD5-CA62-47E2-82BB-E8EC316EF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C897-D222-4B8E-BD95-911C9E433624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1AAD5-CA62-47E2-82BB-E8EC316EF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C897-D222-4B8E-BD95-911C9E433624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1AAD5-CA62-47E2-82BB-E8EC316EF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C897-D222-4B8E-BD95-911C9E433624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1AAD5-CA62-47E2-82BB-E8EC316EF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C897-D222-4B8E-BD95-911C9E433624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1AAD5-CA62-47E2-82BB-E8EC316EF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C897-D222-4B8E-BD95-911C9E433624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1AAD5-CA62-47E2-82BB-E8EC316EF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C897-D222-4B8E-BD95-911C9E433624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1AAD5-CA62-47E2-82BB-E8EC316EFB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ちしおしたたる(血しおしたたる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096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ちしおしたたる</a:t>
            </a:r>
            <a:r>
              <a:rPr lang="en-US" altLang="ja-JP" b="1" dirty="0" smtClean="0"/>
              <a:t>(</a:t>
            </a:r>
            <a:r>
              <a:rPr lang="ja-JP" altLang="en-US" b="1" smtClean="0"/>
              <a:t>血</a:t>
            </a:r>
            <a:r>
              <a:rPr lang="ja-JP" altLang="en-US" b="1"/>
              <a:t>しおしたた</a:t>
            </a:r>
            <a:r>
              <a:rPr lang="ja-JP" altLang="en-US" b="1" smtClean="0"/>
              <a:t>る</a:t>
            </a:r>
            <a:r>
              <a:rPr lang="en-US" altLang="ja-JP" b="1" dirty="0" smtClean="0"/>
              <a:t>)</a:t>
            </a:r>
            <a:r>
              <a:rPr lang="ja-JP" altLang="en-US" b="1"/>
              <a:t/>
            </a:r>
            <a:br>
              <a:rPr lang="ja-JP" altLang="en-US" b="1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3505200" cy="4495800"/>
          </a:xfrm>
        </p:spPr>
        <p:txBody>
          <a:bodyPr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血しおしたたる　主のみかしら、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とげにさされし　主のみかしら、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なやみとはじに　やつれし主を、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われはかしこみ　きみとあおぐ。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主のくるしみは　わがためなり、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われは死ぬべき　つみびとなり、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かかるわが身に　かわりましし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主のみこころは　いとかしこし。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なつかしき主よ、はかり知れぬ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十字架の愛に　いかに応えん、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この身とたまを　とこしえまで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わが主のものと　なさせたまえ。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主よ、主のもとに　かえる日まで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十字架のかげに　立たせたまえ、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み顔をあおぎ　み手によらば、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いまわのいきも　安けくあらん。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ちしおしたたる(血しおしたたる)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血しおしたたる </dc:title>
  <dc:creator>FRONT</dc:creator>
  <cp:lastModifiedBy>FRONT</cp:lastModifiedBy>
  <cp:revision>9</cp:revision>
  <dcterms:created xsi:type="dcterms:W3CDTF">2024-09-07T14:59:24Z</dcterms:created>
  <dcterms:modified xsi:type="dcterms:W3CDTF">2024-09-07T17:43:51Z</dcterms:modified>
</cp:coreProperties>
</file>