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3AC2D-F93A-4C62-A6F9-F6BDECFECF55}" type="datetimeFigureOut">
              <a:rPr lang="en-US" smtClean="0"/>
              <a:pPr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AB183-9FF6-4CA9-829F-36C181F8A6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3AC2D-F93A-4C62-A6F9-F6BDECFECF55}" type="datetimeFigureOut">
              <a:rPr lang="en-US" smtClean="0"/>
              <a:pPr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AB183-9FF6-4CA9-829F-36C181F8A6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3AC2D-F93A-4C62-A6F9-F6BDECFECF55}" type="datetimeFigureOut">
              <a:rPr lang="en-US" smtClean="0"/>
              <a:pPr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AB183-9FF6-4CA9-829F-36C181F8A6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3AC2D-F93A-4C62-A6F9-F6BDECFECF55}" type="datetimeFigureOut">
              <a:rPr lang="en-US" smtClean="0"/>
              <a:pPr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AB183-9FF6-4CA9-829F-36C181F8A6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3AC2D-F93A-4C62-A6F9-F6BDECFECF55}" type="datetimeFigureOut">
              <a:rPr lang="en-US" smtClean="0"/>
              <a:pPr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AB183-9FF6-4CA9-829F-36C181F8A6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3AC2D-F93A-4C62-A6F9-F6BDECFECF55}" type="datetimeFigureOut">
              <a:rPr lang="en-US" smtClean="0"/>
              <a:pPr/>
              <a:t>9/28/2024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AB183-9FF6-4CA9-829F-36C181F8A6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3AC2D-F93A-4C62-A6F9-F6BDECFECF55}" type="datetimeFigureOut">
              <a:rPr lang="en-US" smtClean="0"/>
              <a:pPr/>
              <a:t>9/28/2024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AB183-9FF6-4CA9-829F-36C181F8A6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3AC2D-F93A-4C62-A6F9-F6BDECFECF55}" type="datetimeFigureOut">
              <a:rPr lang="en-US" smtClean="0"/>
              <a:pPr/>
              <a:t>9/28/2024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AB183-9FF6-4CA9-829F-36C181F8A6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3AC2D-F93A-4C62-A6F9-F6BDECFECF55}" type="datetimeFigureOut">
              <a:rPr lang="en-US" smtClean="0"/>
              <a:pPr/>
              <a:t>9/28/2024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AB183-9FF6-4CA9-829F-36C181F8A6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3AC2D-F93A-4C62-A6F9-F6BDECFECF55}" type="datetimeFigureOut">
              <a:rPr lang="en-US" smtClean="0"/>
              <a:pPr/>
              <a:t>9/28/2024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AB183-9FF6-4CA9-829F-36C181F8A6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3AC2D-F93A-4C62-A6F9-F6BDECFECF55}" type="datetimeFigureOut">
              <a:rPr lang="en-US" smtClean="0"/>
              <a:pPr/>
              <a:t>9/28/2024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AB183-9FF6-4CA9-829F-36C181F8A6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B3AC2D-F93A-4C62-A6F9-F6BDECFECF55}" type="datetimeFigureOut">
              <a:rPr lang="en-US" smtClean="0"/>
              <a:pPr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FAB183-9FF6-4CA9-829F-36C181F8A60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Leadeth Me 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พระคริสต์นำหน้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1"/>
            <a:ext cx="4267200" cy="380999"/>
          </a:xfrm>
        </p:spPr>
        <p:txBody>
          <a:bodyPr>
            <a:normAutofit fontScale="90000"/>
          </a:bodyPr>
          <a:lstStyle/>
          <a:p>
            <a:r>
              <a:rPr lang="th-TH" b="1" dirty="0"/>
              <a:t>พระคริสต์</a:t>
            </a:r>
            <a:r>
              <a:rPr lang="th-TH" b="1" dirty="0" smtClean="0"/>
              <a:t>นำหน้า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52800" y="457200"/>
            <a:ext cx="3581400" cy="4419600"/>
          </a:xfrm>
        </p:spPr>
        <p:txBody>
          <a:bodyPr>
            <a:noAutofit/>
          </a:bodyPr>
          <a:lstStyle/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เยซูคริสต์ทรงนำชีวิต 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ให้ข้าเดินทางชอบธรรมใกล้ชิด 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ข้าอยู่ที่ไหนหรือทำอะไร 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พระหัตถ์พระองค์ทรงจูงข้าไป. </a:t>
            </a:r>
          </a:p>
          <a:p>
            <a:pPr algn="l"/>
            <a:endParaRPr lang="th-TH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400" b="1" dirty="0" smtClean="0">
                <a:solidFill>
                  <a:srgbClr val="FF0000"/>
                </a:solidFill>
              </a:rPr>
              <a:t>ร้องรับ </a:t>
            </a:r>
            <a:r>
              <a:rPr lang="en-US" sz="14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th-TH" sz="1400" b="1" dirty="0" smtClean="0">
                <a:solidFill>
                  <a:srgbClr val="FF0000"/>
                </a:solidFill>
              </a:rPr>
              <a:t>พระคริสต์นำหน้า พระคริสต์นำหน้า </a:t>
            </a:r>
          </a:p>
          <a:p>
            <a:pPr algn="l"/>
            <a:r>
              <a:rPr lang="th-TH" sz="1400" b="1" dirty="0" smtClean="0">
                <a:solidFill>
                  <a:srgbClr val="FF0000"/>
                </a:solidFill>
              </a:rPr>
              <a:t>พระหัตถ์พระองค์ทรงจูงมือข้า </a:t>
            </a:r>
          </a:p>
          <a:p>
            <a:pPr algn="l"/>
            <a:r>
              <a:rPr lang="th-TH" sz="1400" b="1" dirty="0" smtClean="0">
                <a:solidFill>
                  <a:srgbClr val="FF0000"/>
                </a:solidFill>
              </a:rPr>
              <a:t>เต็มใจเดินตามด้วยความเปรมปรีดิ์ </a:t>
            </a:r>
          </a:p>
          <a:p>
            <a:pPr algn="l"/>
            <a:r>
              <a:rPr lang="th-TH" sz="1400" b="1" dirty="0" smtClean="0">
                <a:solidFill>
                  <a:srgbClr val="FF0000"/>
                </a:solidFill>
              </a:rPr>
              <a:t>พระหัตถ์พระองค์ทรงนำทุกที.</a:t>
            </a:r>
          </a:p>
          <a:p>
            <a:pPr algn="l"/>
            <a:endParaRPr lang="th-TH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บาง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คราวต้องผ่านความทุกข์มืดมัว  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บางคราวโศกเศร้าบังเกิดความกลัว 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บางคราวราบรื่นชื่นใจยินดี  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พระหัตถ์พระองค์ทรงนำทุกที.</a:t>
            </a:r>
          </a:p>
          <a:p>
            <a:pPr algn="l"/>
            <a:endParaRPr lang="th-TH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ขอพระเจ้าทรงจูงมือไป 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ไม่ว่าจะนำสู่ตำบลใด 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จะเกิดความทุกข์หรือสุขก็ดี 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พระหัตถ์พระเจ้าทรงนำทุกที.</a:t>
            </a:r>
          </a:p>
          <a:p>
            <a:pPr algn="l"/>
            <a:endParaRPr lang="th-TH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ครั้น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เสร็จการงานต้องลาจากโลก  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จิตใจพ้นทุกข์พ้นความเศร้าโศก 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เพราะข้าฯจะได้อยู่เมืองสวรรค์    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กับองค์พระคริสต์เป็นนิจนิ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รันดร์.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156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พระคริสต์นำหน้า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พระคริสต์นำหน้า </dc:title>
  <dc:creator>FRONT</dc:creator>
  <cp:lastModifiedBy>FRONT</cp:lastModifiedBy>
  <cp:revision>2</cp:revision>
  <dcterms:created xsi:type="dcterms:W3CDTF">2024-09-27T11:57:35Z</dcterms:created>
  <dcterms:modified xsi:type="dcterms:W3CDTF">2024-09-28T18:14:04Z</dcterms:modified>
</cp:coreProperties>
</file>