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90E9-BB84-4579-B104-BA2BAC72EB5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21B3-E2A6-494F-BBE7-E03B78B9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90E9-BB84-4579-B104-BA2BAC72EB5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21B3-E2A6-494F-BBE7-E03B78B9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90E9-BB84-4579-B104-BA2BAC72EB5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21B3-E2A6-494F-BBE7-E03B78B9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90E9-BB84-4579-B104-BA2BAC72EB5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21B3-E2A6-494F-BBE7-E03B78B9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90E9-BB84-4579-B104-BA2BAC72EB5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21B3-E2A6-494F-BBE7-E03B78B9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90E9-BB84-4579-B104-BA2BAC72EB5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21B3-E2A6-494F-BBE7-E03B78B9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90E9-BB84-4579-B104-BA2BAC72EB5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21B3-E2A6-494F-BBE7-E03B78B9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90E9-BB84-4579-B104-BA2BAC72EB5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21B3-E2A6-494F-BBE7-E03B78B9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90E9-BB84-4579-B104-BA2BAC72EB5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21B3-E2A6-494F-BBE7-E03B78B9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90E9-BB84-4579-B104-BA2BAC72EB5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21B3-E2A6-494F-BBE7-E03B78B9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90E9-BB84-4579-B104-BA2BAC72EB5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21B3-E2A6-494F-BBE7-E03B78B9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190E9-BB84-4579-B104-BA2BAC72EB52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121B3-E2A6-494F-BBE7-E03B78B9DE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சர்வத்தையும் அன்பாய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6629400" cy="380999"/>
          </a:xfrm>
        </p:spPr>
        <p:txBody>
          <a:bodyPr>
            <a:noAutofit/>
          </a:bodyPr>
          <a:lstStyle/>
          <a:p>
            <a:r>
              <a:rPr lang="ta-IN" sz="3600" b="1" dirty="0" smtClean="0"/>
              <a:t>சர்வத்தையும்</a:t>
            </a:r>
            <a:r>
              <a:rPr lang="en-US" sz="3600" b="1" dirty="0" smtClean="0"/>
              <a:t> </a:t>
            </a:r>
            <a:r>
              <a:rPr lang="ta-IN" sz="3600" b="1" dirty="0" smtClean="0"/>
              <a:t>அன்பாய்</a:t>
            </a:r>
            <a:endParaRPr lang="ta-IN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457200"/>
            <a:ext cx="8763000" cy="4191000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சர்வத்தையும் அன்பாய்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காப்பாற்றிடும் கர்த்தாவை,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அநேக நன்மையால்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ஆட்கொண்ட நம் பிரானை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இப்போது ஏகமாய்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எல்லாரும் போற்றுவோம்;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நன்றி கூறியே,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சாஷ்டாங்கம் பண்ணுவோம்.</a:t>
            </a:r>
          </a:p>
          <a:p>
            <a:pPr algn="l"/>
            <a:endParaRPr lang="ta-I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தயாபரா, என்றும்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எம்மோடிருப்பீராக;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கடாட்சம் காண்பித்து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மெய் வாழ்வை ஈவீராக;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மயங்கும் வேளையில்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நேர்பாதை காட்டுவீர்;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இம்மை மறுமையில்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எத்தீங்கும் நீக்குவீர்.</a:t>
            </a:r>
          </a:p>
          <a:p>
            <a:pPr algn="l"/>
            <a:endParaRPr lang="ta-I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வானாதி வானத்தில்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என்றென்றும் அரசாளும்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திரியேக தெய்வத்தை,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விண்ணோர் மண்ணோர் எல்லோரும்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இப்போதும் எப்போதும்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ஆதியிற்போலவே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புகழ்ந்து ஸ்தோத்திரம்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செலுத்துவார்களே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Sarvaththaiyum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anpaai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Kaapaattridum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karthaavai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marL="228600" indent="-228600"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Anaeka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nanmaiyaal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Aattkonda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piraanai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Yippothum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aekamaai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Ellaarum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pottruvomae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nantri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kooriyae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Saashtaankam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pannuvom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Thayaaparaa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Emmotiruppeeraaka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Kadaatcham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kaanpiththu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vaazhvai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eeveeraaka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Mayankum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vaezhlaiyil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Naerpaathai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kaattuveer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Yimmai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marumaiyil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Eththeenkum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neekkuveer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Vaanaathi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vaanaththil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Entrentrum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arasaazhlum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Thiriyaeka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thaeivaththai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Vinnor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mannor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ellaarum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Yippothum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eppothum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Aathiyir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polavae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Pukazhlnthu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sthothiram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Seluththuvaarkazhlae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135</Words>
  <Application>Microsoft Office PowerPoint</Application>
  <PresentationFormat>On-screen Show (4:3)</PresentationFormat>
  <Paragraphs>53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சர்வத்தையும் அன்பாய்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சர்வத்தையும் அன்பாய் tamil</dc:title>
  <dc:creator>FRONT</dc:creator>
  <cp:lastModifiedBy>FRONT</cp:lastModifiedBy>
  <cp:revision>8</cp:revision>
  <dcterms:created xsi:type="dcterms:W3CDTF">2024-09-17T16:26:13Z</dcterms:created>
  <dcterms:modified xsi:type="dcterms:W3CDTF">2024-09-19T14:52:53Z</dcterms:modified>
</cp:coreProperties>
</file>