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AFFB6-1F52-4199-B3B0-0A1BAC38C5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781DF-C8E9-419A-80C7-5892D451C8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AFFB6-1F52-4199-B3B0-0A1BAC38C5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781DF-C8E9-419A-80C7-5892D451C8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AFFB6-1F52-4199-B3B0-0A1BAC38C5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781DF-C8E9-419A-80C7-5892D451C8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AFFB6-1F52-4199-B3B0-0A1BAC38C5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781DF-C8E9-419A-80C7-5892D451C8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AFFB6-1F52-4199-B3B0-0A1BAC38C5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781DF-C8E9-419A-80C7-5892D451C8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AFFB6-1F52-4199-B3B0-0A1BAC38C5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781DF-C8E9-419A-80C7-5892D451C8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AFFB6-1F52-4199-B3B0-0A1BAC38C5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781DF-C8E9-419A-80C7-5892D451C8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AFFB6-1F52-4199-B3B0-0A1BAC38C5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781DF-C8E9-419A-80C7-5892D451C8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AFFB6-1F52-4199-B3B0-0A1BAC38C5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781DF-C8E9-419A-80C7-5892D451C8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AFFB6-1F52-4199-B3B0-0A1BAC38C5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781DF-C8E9-419A-80C7-5892D451C8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AFFB6-1F52-4199-B3B0-0A1BAC38C5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781DF-C8E9-419A-80C7-5892D451C8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AFFB6-1F52-4199-B3B0-0A1BAC38C5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781DF-C8E9-419A-80C7-5892D451C8F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Leadeth Me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என் முன்னே மேய்ப்பர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"/>
            <a:ext cx="68580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ta-IN" b="1" dirty="0" smtClean="0"/>
              <a:t>என் </a:t>
            </a:r>
            <a:r>
              <a:rPr lang="ta-IN" b="1" dirty="0"/>
              <a:t>முன்னே </a:t>
            </a:r>
            <a:r>
              <a:rPr lang="ta-IN" b="1" dirty="0" smtClean="0"/>
              <a:t>மேய்ப்பர்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0800" y="663390"/>
            <a:ext cx="4419600" cy="4343400"/>
          </a:xfrm>
        </p:spPr>
        <p:txBody>
          <a:bodyPr>
            <a:noAutofit/>
          </a:bodyPr>
          <a:lstStyle/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என் முன்னே மேய்ப்பர் போகிறார்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நல்மேய்ப்பராகக் காக்கிறார்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ஓர்காலும் என்னைக் கைவிடார்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நேர் பாதை காட்டிப் போகிறார்.</a:t>
            </a:r>
          </a:p>
          <a:p>
            <a:pPr algn="l"/>
            <a:endParaRPr lang="ta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முன் செல்கின்றார்! முன் செல்கின்றார்!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என் முன்னே சென்றுபோகிறார்!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நல் மேய்ப்பர் சத்தம் அறிவேன்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அன்போடு பின்சென்றேகுவேன்.</a:t>
            </a:r>
          </a:p>
          <a:p>
            <a:pPr algn="l"/>
            <a:endParaRPr lang="ta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கார் மேகம் வந்து மூடினும்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சீர் ஜோதி தோன்றி வீசினும்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வாழ்வு தாழ்வில் நீங்கிடார்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என்றைக்கும் முன்னே போகிறார்.</a:t>
            </a:r>
          </a:p>
          <a:p>
            <a:pPr algn="l"/>
            <a:endParaRPr lang="ta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மெய்ப் பாதைகாட்டி! பின்செல்வேன்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தெய்வீக கையால் தாங்குமேன்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எவ்விக்கினம் வந்தாலும் நீர்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இவ்வேழை முன்னே போகிறீர்.</a:t>
            </a:r>
          </a:p>
          <a:p>
            <a:pPr algn="l"/>
            <a:endParaRPr lang="ta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ஒப்பற்ற உம் காருணியத்தால்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இப்பூமி பாடு தீருங்கால்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நீர் சாவை வெல்லச் செய்குவீர்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பேரின்பம் காட்டி முன்செல்வீர்</a:t>
            </a: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1010</TotalTime>
  <Words>84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என் முன்னே மேய்ப்பர்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என் முன்னே மேய்ப்பர் tamil  </dc:title>
  <dc:creator>FRONT</dc:creator>
  <cp:lastModifiedBy>FRONT</cp:lastModifiedBy>
  <cp:revision>5</cp:revision>
  <dcterms:created xsi:type="dcterms:W3CDTF">2024-09-27T01:59:09Z</dcterms:created>
  <dcterms:modified xsi:type="dcterms:W3CDTF">2024-09-30T15:06:59Z</dcterms:modified>
</cp:coreProperties>
</file>