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E465-E3C0-473F-8F89-7853B229C86C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3DA-8B18-4B18-AC02-4970F0B53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E465-E3C0-473F-8F89-7853B229C86C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3DA-8B18-4B18-AC02-4970F0B53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E465-E3C0-473F-8F89-7853B229C86C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3DA-8B18-4B18-AC02-4970F0B53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E465-E3C0-473F-8F89-7853B229C86C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3DA-8B18-4B18-AC02-4970F0B53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E465-E3C0-473F-8F89-7853B229C86C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3DA-8B18-4B18-AC02-4970F0B53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E465-E3C0-473F-8F89-7853B229C86C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3DA-8B18-4B18-AC02-4970F0B53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E465-E3C0-473F-8F89-7853B229C86C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3DA-8B18-4B18-AC02-4970F0B53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E465-E3C0-473F-8F89-7853B229C86C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3DA-8B18-4B18-AC02-4970F0B53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E465-E3C0-473F-8F89-7853B229C86C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3DA-8B18-4B18-AC02-4970F0B53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E465-E3C0-473F-8F89-7853B229C86C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3DA-8B18-4B18-AC02-4970F0B53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E465-E3C0-473F-8F89-7853B229C86C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0F3DA-8B18-4B18-AC02-4970F0B53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AE465-E3C0-473F-8F89-7853B229C86C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0F3DA-8B18-4B18-AC02-4970F0B530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हे धन्य शिर पवित्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57200"/>
            <a:ext cx="3962400" cy="609601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हे </a:t>
            </a:r>
            <a:r>
              <a:rPr lang="hi-IN" b="1" dirty="0" smtClean="0"/>
              <a:t>धन्य शिर </a:t>
            </a:r>
            <a:r>
              <a:rPr lang="hi-IN" b="1" dirty="0" smtClean="0"/>
              <a:t>पवित्र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286000"/>
            <a:ext cx="4191000" cy="4038600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हे धन्य शिर पवित्र, काँड़े मुकुट ला’को,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दुःखमय दृश्य त्यो कस्तो, रगत बगेको,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थकित प्रभुको मुखमा, मानिसले थुकेको,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वैजनी वस्त्र लगाई, निगालो दिएको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हे धन्य प्रभु येशू, घृणित तिमी भयौ,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संसारले व्यर्थ ठान्यो, दोषी नै ठहरायो,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मृत्युको दण्ड भोगी, प्राण बलिदान दियौ,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पाप कारण मेरै, मेरो तिमीले दुःख सह्यौ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धन्य भन्नु प्रभुलाई शब्द छैन मेरो,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जत्ति दुःख, संकष्ट मेरो लागि सह्यौ,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प्रार्थना यही हो मेरो, लौ लेऊ, अर्पण गर्छु,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निःस्वार्थ तिम्रो प्रेमको, जय जय सधैँ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गाउँछु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116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हे धन्य शिर पवित्र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हे धन्य शिर पवित्र काँड़े मुकुट ला’को  nepal</dc:title>
  <dc:creator>FRONT</dc:creator>
  <cp:lastModifiedBy>FRONT</cp:lastModifiedBy>
  <cp:revision>6</cp:revision>
  <dcterms:created xsi:type="dcterms:W3CDTF">2024-07-08T22:17:23Z</dcterms:created>
  <dcterms:modified xsi:type="dcterms:W3CDTF">2024-09-12T19:25:17Z</dcterms:modified>
</cp:coreProperties>
</file>