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E26C8-9EF1-4E96-BCE1-2AC8D6E20102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1888-FB57-454B-9410-46D7C8571B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إكليله مضف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743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إكليله مضفور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6248400" cy="4343400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تحت </a:t>
            </a:r>
            <a:r>
              <a:rPr lang="ar-AE" sz="1800" b="1" dirty="0" smtClean="0">
                <a:solidFill>
                  <a:schemeClr val="tx1"/>
                </a:solidFill>
              </a:rPr>
              <a:t>الصليب أجثو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لأرفعَ الصلاهْ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مخلصي فداني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بسفكِهِ دِماهْ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يسوعُ قد هداني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في ظلمةِ الوُجودْ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بصلبِهِ أحياني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ففُزتُ بالخلودْ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إكليلُهُ </a:t>
            </a:r>
            <a:r>
              <a:rPr lang="ar-AE" sz="1800" b="1" dirty="0" smtClean="0">
                <a:solidFill>
                  <a:schemeClr val="tx1"/>
                </a:solidFill>
              </a:rPr>
              <a:t>مَضفورٌ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بالشوكِ مِن أجلي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يُدمَى به جبينٌ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فاقَ سنا النُّبْلِ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قد وضَعَتْه أيدٍ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أثيمةٌ للعارْ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تاجاً لرأسِ الفادي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ربِّ السماءِ البارْ</a:t>
            </a:r>
          </a:p>
          <a:p>
            <a:pPr algn="r"/>
            <a:endParaRPr lang="en-US" sz="18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بالعار </a:t>
            </a:r>
            <a:r>
              <a:rPr lang="ar-AE" sz="1800" b="1" dirty="0" smtClean="0">
                <a:solidFill>
                  <a:schemeClr val="tx1"/>
                </a:solidFill>
              </a:rPr>
              <a:t>ترضى طوعاً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وألمِ الصليبْ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دِماك تجري طُهراً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للصفحِ يا حبيبْ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آلامُك العظيمَهْ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تُخَففُ الأثقالْ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وروحُك الرحيمَهْ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تُحيي </a:t>
            </a:r>
            <a:r>
              <a:rPr lang="ar-AE" sz="1800" b="1" dirty="0" smtClean="0">
                <a:solidFill>
                  <a:schemeClr val="tx1"/>
                </a:solidFill>
              </a:rPr>
              <a:t>بنا </a:t>
            </a:r>
            <a:r>
              <a:rPr lang="ar-AE" sz="1800" b="1" dirty="0" smtClean="0">
                <a:solidFill>
                  <a:schemeClr val="tx1"/>
                </a:solidFill>
              </a:rPr>
              <a:t>الآمالْ</a:t>
            </a: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إكليله مضفور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إكليله مضفور </dc:title>
  <dc:creator>FRONT</dc:creator>
  <cp:lastModifiedBy>FRONT</cp:lastModifiedBy>
  <cp:revision>8</cp:revision>
  <dcterms:created xsi:type="dcterms:W3CDTF">2024-09-07T14:40:47Z</dcterms:created>
  <dcterms:modified xsi:type="dcterms:W3CDTF">2024-09-12T02:08:47Z</dcterms:modified>
</cp:coreProperties>
</file>