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5FA7-51A7-42C4-B41B-5599F376F95D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5FA7-51A7-42C4-B41B-5599F376F95D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5FA7-51A7-42C4-B41B-5599F376F95D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5FA7-51A7-42C4-B41B-5599F376F95D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5FA7-51A7-42C4-B41B-5599F376F95D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5FA7-51A7-42C4-B41B-5599F376F95D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5FA7-51A7-42C4-B41B-5599F376F95D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5FA7-51A7-42C4-B41B-5599F376F95D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5FA7-51A7-42C4-B41B-5599F376F95D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5FA7-51A7-42C4-B41B-5599F376F95D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5FA7-51A7-42C4-B41B-5599F376F95D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75FA7-51A7-42C4-B41B-5599F376F95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E9518-C10E-4478-ADE8-547695C0DB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Xakuluu, I Sawu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URGWO7oTnk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399"/>
            <a:ext cx="42672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Xakuluu</a:t>
            </a:r>
            <a:r>
              <a:rPr lang="en-US" b="1" dirty="0" smtClean="0"/>
              <a:t>, I </a:t>
            </a:r>
            <a:r>
              <a:rPr lang="en-US" b="1" dirty="0" err="1" smtClean="0"/>
              <a:t>Sawulo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219200"/>
            <a:ext cx="4495800" cy="3505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Xakuluu</a:t>
            </a:r>
            <a:r>
              <a:rPr lang="en-US" sz="1800" b="1" dirty="0" smtClean="0">
                <a:solidFill>
                  <a:schemeClr val="tx1"/>
                </a:solidFill>
              </a:rPr>
              <a:t>, I </a:t>
            </a:r>
            <a:r>
              <a:rPr lang="en-US" sz="1800" b="1" dirty="0" err="1" smtClean="0">
                <a:solidFill>
                  <a:schemeClr val="tx1"/>
                </a:solidFill>
              </a:rPr>
              <a:t>Sawu</a:t>
            </a:r>
            <a:r>
              <a:rPr lang="en-US" sz="1800" b="1" dirty="0" smtClean="0">
                <a:solidFill>
                  <a:schemeClr val="tx1"/>
                </a:solidFill>
              </a:rPr>
              <a:t> lo, </a:t>
            </a:r>
            <a:r>
              <a:rPr lang="en-US" sz="1800" b="1" dirty="0" err="1" smtClean="0">
                <a:solidFill>
                  <a:schemeClr val="tx1"/>
                </a:solidFill>
              </a:rPr>
              <a:t>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vepimive</a:t>
            </a:r>
            <a:r>
              <a:rPr lang="en-US" sz="1800" b="1" dirty="0" smtClean="0">
                <a:solidFill>
                  <a:schemeClr val="tx1"/>
                </a:solidFill>
              </a:rPr>
              <a:t> no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vilo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ngolu</a:t>
            </a:r>
            <a:r>
              <a:rPr lang="en-US" sz="1800" b="1" dirty="0" smtClean="0">
                <a:solidFill>
                  <a:schemeClr val="tx1"/>
                </a:solidFill>
              </a:rPr>
              <a:t> aye, </a:t>
            </a:r>
            <a:r>
              <a:rPr lang="en-US" sz="1800" b="1" dirty="0" err="1" smtClean="0">
                <a:solidFill>
                  <a:schemeClr val="tx1"/>
                </a:solidFill>
              </a:rPr>
              <a:t>süsho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kulupu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</a:t>
            </a:r>
            <a:r>
              <a:rPr lang="en-US" sz="1800" b="1" dirty="0" err="1" smtClean="0">
                <a:solidFill>
                  <a:srgbClr val="FF0000"/>
                </a:solidFill>
              </a:rPr>
              <a:t>sawu</a:t>
            </a:r>
            <a:r>
              <a:rPr lang="en-US" sz="1800" b="1" dirty="0" smtClean="0">
                <a:solidFill>
                  <a:srgbClr val="FF0000"/>
                </a:solidFill>
              </a:rPr>
              <a:t> lo, </a:t>
            </a:r>
            <a:r>
              <a:rPr lang="en-US" sz="1800" b="1" dirty="0" err="1" smtClean="0">
                <a:solidFill>
                  <a:srgbClr val="FF0000"/>
                </a:solidFill>
              </a:rPr>
              <a:t>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vepimive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nosa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Ado </a:t>
            </a:r>
            <a:r>
              <a:rPr lang="en-US" sz="1800" b="1" dirty="0" err="1" smtClean="0">
                <a:solidFill>
                  <a:srgbClr val="FF0000"/>
                </a:solidFill>
              </a:rPr>
              <a:t>kuwo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kümtsü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vepi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mive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nosa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Ghime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ghuloki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loghi</a:t>
            </a:r>
            <a:r>
              <a:rPr lang="en-US" sz="1800" b="1" dirty="0" smtClean="0">
                <a:solidFill>
                  <a:schemeClr val="tx1"/>
                </a:solidFill>
              </a:rPr>
              <a:t>, No I </a:t>
            </a:r>
            <a:r>
              <a:rPr lang="en-US" sz="1800" b="1" dirty="0" err="1" smtClean="0">
                <a:solidFill>
                  <a:schemeClr val="tx1"/>
                </a:solidFill>
              </a:rPr>
              <a:t>nguiho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kiche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qho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 I </a:t>
            </a:r>
            <a:r>
              <a:rPr lang="en-US" sz="1800" b="1" dirty="0" err="1" smtClean="0">
                <a:solidFill>
                  <a:schemeClr val="tx1"/>
                </a:solidFill>
              </a:rPr>
              <a:t>punu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che</a:t>
            </a:r>
            <a:r>
              <a:rPr lang="en-US" sz="1800" b="1" dirty="0" smtClean="0">
                <a:solidFill>
                  <a:schemeClr val="tx1"/>
                </a:solidFill>
              </a:rPr>
              <a:t> aye,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O </a:t>
            </a:r>
            <a:r>
              <a:rPr lang="en-US" sz="1800" b="1" dirty="0" err="1" smtClean="0">
                <a:solidFill>
                  <a:schemeClr val="tx1"/>
                </a:solidFill>
              </a:rPr>
              <a:t>pükhü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ngoni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Xakuluu</a:t>
            </a:r>
            <a:r>
              <a:rPr lang="en-US" sz="1800" b="1" dirty="0" smtClean="0">
                <a:solidFill>
                  <a:schemeClr val="tx1"/>
                </a:solidFill>
              </a:rPr>
              <a:t>, I </a:t>
            </a:r>
            <a:r>
              <a:rPr lang="en-US" sz="1800" b="1" dirty="0" err="1" smtClean="0">
                <a:solidFill>
                  <a:schemeClr val="tx1"/>
                </a:solidFill>
              </a:rPr>
              <a:t>Sawu</a:t>
            </a:r>
            <a:r>
              <a:rPr lang="en-US" sz="1800" b="1" dirty="0" smtClean="0">
                <a:solidFill>
                  <a:schemeClr val="tx1"/>
                </a:solidFill>
              </a:rPr>
              <a:t> lo, </a:t>
            </a:r>
            <a:r>
              <a:rPr lang="en-US" sz="1800" b="1" dirty="0" err="1" smtClean="0">
                <a:solidFill>
                  <a:schemeClr val="tx1"/>
                </a:solidFill>
              </a:rPr>
              <a:t>Küxü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shekha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kuto</a:t>
            </a:r>
            <a:r>
              <a:rPr lang="en-US" sz="1800" b="1" dirty="0" smtClean="0">
                <a:solidFill>
                  <a:schemeClr val="tx1"/>
                </a:solidFill>
              </a:rPr>
              <a:t> lo,</a:t>
            </a:r>
            <a:endParaRPr lang="en-US" sz="18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Tsalah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shekha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tokelo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anhezü</a:t>
            </a:r>
            <a:r>
              <a:rPr lang="en-US" sz="1800" b="1" dirty="0" smtClean="0">
                <a:solidFill>
                  <a:schemeClr val="tx1"/>
                </a:solidFill>
              </a:rPr>
              <a:t> ‘</a:t>
            </a:r>
            <a:r>
              <a:rPr lang="en-US" sz="1800" b="1" dirty="0" err="1" smtClean="0">
                <a:solidFill>
                  <a:schemeClr val="tx1"/>
                </a:solidFill>
              </a:rPr>
              <a:t>süve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tsüni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  <a:hlinkClick r:id="rId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81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Xakuluu, I Sawulo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Xakuluu, I Sawulo</dc:title>
  <dc:creator>FRONT</dc:creator>
  <cp:lastModifiedBy>FRONT</cp:lastModifiedBy>
  <cp:revision>19</cp:revision>
  <dcterms:created xsi:type="dcterms:W3CDTF">2024-09-20T16:57:54Z</dcterms:created>
  <dcterms:modified xsi:type="dcterms:W3CDTF">2024-09-23T14:35:25Z</dcterms:modified>
</cp:coreProperties>
</file>