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488B5-1491-4B1D-93C7-D0D6498A44ED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74C3-8DA4-4BC6-8B39-A40CDA84FC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25402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lbim łaskę Twoją Pa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Wielbim</a:t>
            </a:r>
            <a:r>
              <a:rPr lang="en-US" b="1" dirty="0" smtClean="0"/>
              <a:t> </a:t>
            </a:r>
            <a:r>
              <a:rPr lang="en-US" b="1" dirty="0" err="1" smtClean="0"/>
              <a:t>łaskę</a:t>
            </a:r>
            <a:r>
              <a:rPr lang="en-US" b="1" dirty="0" smtClean="0"/>
              <a:t> </a:t>
            </a:r>
            <a:r>
              <a:rPr lang="en-US" b="1" dirty="0" err="1" smtClean="0"/>
              <a:t>Twoją</a:t>
            </a:r>
            <a:r>
              <a:rPr lang="en-US" b="1" dirty="0" smtClean="0"/>
              <a:t> </a:t>
            </a:r>
            <a:r>
              <a:rPr lang="en-US" b="1" dirty="0" err="1" smtClean="0"/>
              <a:t>Panie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90600"/>
            <a:ext cx="7543800" cy="47244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1. Wielbim łaskę Twoją, Panie,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Żeś nas wyrwał z błędnych dróg,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Żeś oczyścił serc naczynia,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Byś ich w służbie użyć mógł.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Refren: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Myśmy tylko kruchym tworem,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Lecz gdy w Swą nas weźmiesz dłoń,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Będziem szerzyć hojnie wkoło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Twej miłości wdzięczną woń.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Z kruchych naczyń lud spragniony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Żywą wodą, Panie, pój;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 więcej je napełniaj,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nie wyschnął życia zdrój.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Wypal świętym Swym płomieniem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Naszych serc nieczysty dzban,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z nich każdy to wyczyta,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 je w służbę bierze Pan.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Twej mocy świadczyć chcemy,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Która grzechu pęta rwie;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toś wybrał nas, o Panie,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to Duch Twój w serca tchnie.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Jezu, napełń Duchem Swoim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Poświęcone serca Ci,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na świat przez nas płynęły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Wody żywe ku Twej czci.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154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Wielbim łaskę Twoją Panie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Wielbim łaskę Twoją Panie polish</dc:title>
  <dc:creator>FRONT</dc:creator>
  <cp:lastModifiedBy>FRONT</cp:lastModifiedBy>
  <cp:revision>5</cp:revision>
  <dcterms:created xsi:type="dcterms:W3CDTF">2024-09-24T06:01:23Z</dcterms:created>
  <dcterms:modified xsi:type="dcterms:W3CDTF">2024-09-26T18:38:58Z</dcterms:modified>
</cp:coreProperties>
</file>