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6" d="100"/>
          <a:sy n="106" d="100"/>
        </p:scale>
        <p:origin x="-2598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2B727-6C6A-4B62-81EF-D3C52B7F098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7E7-CB3A-4603-ABFB-EC1CFE767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2B727-6C6A-4B62-81EF-D3C52B7F098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7E7-CB3A-4603-ABFB-EC1CFE767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2B727-6C6A-4B62-81EF-D3C52B7F098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7E7-CB3A-4603-ABFB-EC1CFE767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2B727-6C6A-4B62-81EF-D3C52B7F098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7E7-CB3A-4603-ABFB-EC1CFE767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2B727-6C6A-4B62-81EF-D3C52B7F098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7E7-CB3A-4603-ABFB-EC1CFE767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2B727-6C6A-4B62-81EF-D3C52B7F098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7E7-CB3A-4603-ABFB-EC1CFE767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2B727-6C6A-4B62-81EF-D3C52B7F098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7E7-CB3A-4603-ABFB-EC1CFE767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2B727-6C6A-4B62-81EF-D3C52B7F098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7E7-CB3A-4603-ABFB-EC1CFE767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2B727-6C6A-4B62-81EF-D3C52B7F098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7E7-CB3A-4603-ABFB-EC1CFE767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2B727-6C6A-4B62-81EF-D3C52B7F098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7E7-CB3A-4603-ABFB-EC1CFE767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2B727-6C6A-4B62-81EF-D3C52B7F098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67E7-CB3A-4603-ABFB-EC1CFE767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2B727-6C6A-4B62-81EF-D3C52B7F098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A67E7-CB3A-4603-ABFB-EC1CFE767D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long Di nasasa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0"/>
            <a:ext cx="43434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Ulong</a:t>
            </a:r>
            <a:r>
              <a:rPr lang="en-US" b="1" dirty="0"/>
              <a:t> </a:t>
            </a:r>
            <a:r>
              <a:rPr lang="en-US" b="1" dirty="0" smtClean="0"/>
              <a:t>Di </a:t>
            </a:r>
            <a:r>
              <a:rPr lang="en-US" b="1" dirty="0" err="1" smtClean="0"/>
              <a:t>nasasaling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219200"/>
            <a:ext cx="6781800" cy="4876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nasasaling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sinugatan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Hinamak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lubusan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koronang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subyang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Larawan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pighati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Hapding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dating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mal’walhating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n’yaring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pumapanaw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nabalitaan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‘Yong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pasanin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‘Yong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inaanghin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mailalarawan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kaligayahan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kahalilingbuhay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‘Yong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inialay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‘Wag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hahayaang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magmaliw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paggiliw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katapata’y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Manatili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‘kin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pagpanaw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Pawiin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anglumbay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just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 ‘wag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pabayaan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just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magagamagam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just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Payapa’ng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damdamin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just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panatag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122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Ulong Di nasasaling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Ulong Di nasasaling tagalog</dc:title>
  <dc:creator>FRONT</dc:creator>
  <cp:lastModifiedBy>FRONT</cp:lastModifiedBy>
  <cp:revision>21</cp:revision>
  <dcterms:created xsi:type="dcterms:W3CDTF">2024-09-13T18:03:23Z</dcterms:created>
  <dcterms:modified xsi:type="dcterms:W3CDTF">2024-09-14T16:18:15Z</dcterms:modified>
</cp:coreProperties>
</file>