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88A5E-44DA-4FF5-B0BE-78886C743600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80DAA1-D1E2-47F7-A8DF-5C2EFD40D6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2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yo ngayo’y pasalamat sa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"/>
            <a:ext cx="7010400" cy="380999"/>
          </a:xfrm>
        </p:spPr>
        <p:txBody>
          <a:bodyPr>
            <a:normAutofit fontScale="90000"/>
          </a:bodyPr>
          <a:lstStyle/>
          <a:p>
            <a:r>
              <a:rPr lang="es-ES" b="1" dirty="0" err="1" smtClean="0"/>
              <a:t>Tayo</a:t>
            </a:r>
            <a:r>
              <a:rPr lang="es-ES" b="1" dirty="0" smtClean="0"/>
              <a:t> </a:t>
            </a:r>
            <a:r>
              <a:rPr lang="es-ES" b="1" dirty="0" err="1" smtClean="0"/>
              <a:t>ngayo’y</a:t>
            </a:r>
            <a:r>
              <a:rPr lang="es-ES" b="1" dirty="0" smtClean="0"/>
              <a:t> </a:t>
            </a:r>
            <a:r>
              <a:rPr lang="es-ES" b="1" dirty="0" err="1" smtClean="0"/>
              <a:t>pasalamat</a:t>
            </a:r>
            <a:r>
              <a:rPr lang="es-ES" b="1" dirty="0" smtClean="0"/>
              <a:t> </a:t>
            </a:r>
            <a:r>
              <a:rPr lang="es-ES" b="1" dirty="0" err="1" smtClean="0"/>
              <a:t>sa</a:t>
            </a:r>
            <a:r>
              <a:rPr lang="es-ES" b="1" dirty="0" smtClean="0"/>
              <a:t> </a:t>
            </a:r>
            <a:r>
              <a:rPr lang="es-ES" b="1" dirty="0" smtClean="0"/>
              <a:t>Dios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8610600" cy="3048000"/>
          </a:xfrm>
        </p:spPr>
        <p:txBody>
          <a:bodyPr numCol="2">
            <a:norm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Sa’yo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gamitin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nag-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aruga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mabuti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Pag-asa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nalulugod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biyaya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handog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magulo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diablo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dakila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t'wina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makamtan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Iyo,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mapagmahal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104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Tayo ngayo’y pasalamat sa Dios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Tayo ngayo’y pasalamat sa Dios tagalog</dc:title>
  <dc:creator>FRONT</dc:creator>
  <cp:lastModifiedBy>FRONT</cp:lastModifiedBy>
  <cp:revision>4</cp:revision>
  <dcterms:created xsi:type="dcterms:W3CDTF">2024-09-16T18:25:40Z</dcterms:created>
  <dcterms:modified xsi:type="dcterms:W3CDTF">2024-09-17T13:23:45Z</dcterms:modified>
</cp:coreProperties>
</file>