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752A3-CBA4-4B94-B5A5-F536B7949AD2}" type="datetimeFigureOut">
              <a:rPr lang="en-US" smtClean="0"/>
              <a:pPr/>
              <a:t>9/2/2024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1FE6C-551F-486B-93E0-F36BB67FD90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 up stand up for Jesus.jpg"/>
          <p:cNvPicPr>
            <a:picLocks noChangeAspect="1"/>
          </p:cNvPicPr>
          <p:nvPr userDrawn="1"/>
        </p:nvPicPr>
        <p:blipFill>
          <a:blip r:embed="rId14" cstate="print">
            <a:lum bright="5000"/>
          </a:blip>
          <a:stretch>
            <a:fillRect/>
          </a:stretch>
        </p:blipFill>
        <p:spPr>
          <a:xfrm>
            <a:off x="2164065" y="914400"/>
            <a:ext cx="6979935" cy="5562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taan op, staan op vir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"/>
            <a:ext cx="6096000" cy="533399"/>
          </a:xfrm>
        </p:spPr>
        <p:txBody>
          <a:bodyPr>
            <a:normAutofit fontScale="90000"/>
          </a:bodyPr>
          <a:lstStyle/>
          <a:p>
            <a:r>
              <a:rPr lang="nl-NL" b="1" dirty="0"/>
              <a:t>Staan op, staan op vir </a:t>
            </a:r>
            <a:r>
              <a:rPr lang="nl-NL" b="1" dirty="0" smtClean="0"/>
              <a:t>Jesus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" y="914400"/>
            <a:ext cx="6172200" cy="5334000"/>
          </a:xfrm>
        </p:spPr>
        <p:txBody>
          <a:bodyPr numCol="2">
            <a:noAutofit/>
          </a:bodyPr>
          <a:lstStyle/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Staan op, staan op vir jesus,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helde van die kruis!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Verhoog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 krygsbaniere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die strydgedruis!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Deur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stryd lei tot oorwinning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heiland keer op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keer,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hy oor elke vyand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Vir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ewig heers as heer.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Staan op, staan op vir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krygsgeroep weergalm;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Begeef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in die strydperk,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Volg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hom met vreugdepsalm!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stryders, wees dan moedig,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Weerstaan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met al u mag;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bose moet terugval,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Want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gee u krag!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Staan op, staan op vir jesus!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Steun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enkel op sy krag;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eie arm is hulp'loos,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dikwels u ook trag.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Neem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gods wapenrusting,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waak en bid en stry;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Roep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plig u in gevare,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Weet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jesus staan u by! </a:t>
            </a: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 Staan op, staan op vir jesus,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 die stryd hoe bang!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die stryd op aarde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Volg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eens die segesang. 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Aan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stryders, trou en moedig,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Gee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 dan 'n kroon;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Hul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heers daar ewig met hom,</a:t>
            </a:r>
          </a:p>
          <a:p>
            <a:pPr algn="l"/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Rondom </a:t>
            </a:r>
            <a:r>
              <a:rPr lang="nl-NL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sy glorietroon.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208</Words>
  <Application>Microsoft Office PowerPoint</Application>
  <PresentationFormat>On-screen Show (4:3)</PresentationFormat>
  <Paragraphs>38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Staan op, staan op vir Jesus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Staan op, staan op vir Jesus africanns</dc:title>
  <dc:creator>FRONT</dc:creator>
  <cp:lastModifiedBy>FRONT</cp:lastModifiedBy>
  <cp:revision>7</cp:revision>
  <dcterms:created xsi:type="dcterms:W3CDTF">2024-08-29T20:19:39Z</dcterms:created>
  <dcterms:modified xsi:type="dcterms:W3CDTF">2024-09-02T15:39:38Z</dcterms:modified>
</cp:coreProperties>
</file>