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F316-1933-4CB4-86B6-E3D15222276B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4DA6-7CC9-4E68-AF55-778725A9D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F316-1933-4CB4-86B6-E3D15222276B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4DA6-7CC9-4E68-AF55-778725A9D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F316-1933-4CB4-86B6-E3D15222276B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4DA6-7CC9-4E68-AF55-778725A9D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F316-1933-4CB4-86B6-E3D15222276B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4DA6-7CC9-4E68-AF55-778725A9D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F316-1933-4CB4-86B6-E3D15222276B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4DA6-7CC9-4E68-AF55-778725A9D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F316-1933-4CB4-86B6-E3D15222276B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4DA6-7CC9-4E68-AF55-778725A9D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F316-1933-4CB4-86B6-E3D15222276B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4DA6-7CC9-4E68-AF55-778725A9D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F316-1933-4CB4-86B6-E3D15222276B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4DA6-7CC9-4E68-AF55-778725A9D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F316-1933-4CB4-86B6-E3D15222276B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4DA6-7CC9-4E68-AF55-778725A9D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F316-1933-4CB4-86B6-E3D15222276B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4DA6-7CC9-4E68-AF55-778725A9D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F316-1933-4CB4-86B6-E3D15222276B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F4DA6-7CC9-4E68-AF55-778725A9D9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FF316-1933-4CB4-86B6-E3D15222276B}" type="datetimeFigureOut">
              <a:rPr lang="en-US" smtClean="0"/>
              <a:pPr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F4DA6-7CC9-4E68-AF55-778725A9D9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lavă daţi Domnul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8600"/>
            <a:ext cx="4724400" cy="533399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Slavă daţi </a:t>
            </a:r>
            <a:r>
              <a:rPr lang="vi-VN" b="1" dirty="0" smtClean="0"/>
              <a:t>Domnului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90600"/>
            <a:ext cx="9144000" cy="2590800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Slavă dați Domnului, căci peste regi este Rege,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vi-e Părinte și El păsul vi-l înțelege;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Vă adunați, cu tot ce-aveți vă-nchinați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Celui ce-n slavă domnește!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Slavă dați Domnului, Celui ce totul conduce,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ca pe aripi de vultur v-a dus și vă duce;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v-a ținut pentru c-așa I-a plăcut;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Pace în inimi v-aduce!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Slavă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dați Domnului pentru iubirea Lui mare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care nimeni a ne despărți nu e în stare;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 Dumnezeu a dat chiar pe Fiul Său,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Și-n El ne dă tot ce are!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Slavă dați Domnului printr-o trăire curată,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Cât ne-a iubit vom putea să pricepem vreodată?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Tată, dorim și-acum și-n veci să mărim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Iubirea Ta minunată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131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Slavă daţi Domnului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Slavă daţi Domnului romania</dc:title>
  <dc:creator>FRONT</dc:creator>
  <cp:lastModifiedBy>FRONT</cp:lastModifiedBy>
  <cp:revision>5</cp:revision>
  <dcterms:created xsi:type="dcterms:W3CDTF">2024-09-04T02:51:16Z</dcterms:created>
  <dcterms:modified xsi:type="dcterms:W3CDTF">2024-09-06T14:17:44Z</dcterms:modified>
</cp:coreProperties>
</file>