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B7D49-6561-489D-8272-96CC0F1EC923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A2E2D-6E37-4EB0-859C-4342BE453E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25402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I Praise Thee, Precious Savior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4876800" cy="381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Salvador, </a:t>
            </a:r>
            <a:r>
              <a:rPr lang="en-US" b="1" dirty="0" err="1"/>
              <a:t>yo</a:t>
            </a:r>
            <a:r>
              <a:rPr lang="en-US" b="1" dirty="0"/>
              <a:t> </a:t>
            </a:r>
            <a:r>
              <a:rPr lang="en-US" b="1" dirty="0" err="1"/>
              <a:t>te</a:t>
            </a:r>
            <a:r>
              <a:rPr lang="en-US" b="1" dirty="0"/>
              <a:t> </a:t>
            </a:r>
            <a:r>
              <a:rPr lang="en-US" b="1" dirty="0" err="1" smtClean="0"/>
              <a:t>alabo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371600"/>
            <a:ext cx="6400800" cy="38862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1. Salvador, yo te alabo,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Tu amor logró triunfar;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Me͜ has salvado y llenado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Para͜ hacerme Tu canal.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Nada más que Tus canales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Somos por Tu gracia hoy,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Mas fluyendo Tú͜ en nosotros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Nos podrás usar, Señor.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2. Un canal de bendiciones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Al sediento corazón,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Que proclame el mensaje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De Tu grande salvación.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3</a:t>
            </a:r>
            <a:r>
              <a:rPr lang="es-ES" sz="1600" b="1" dirty="0" smtClean="0">
                <a:solidFill>
                  <a:schemeClr val="tx1"/>
                </a:solidFill>
              </a:rPr>
              <a:t>. Como͜ un vaso en Tus manos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Necesito Tu llenar;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No mi fuerza, mas Tu gracia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Tiene que suministrar.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4. Testifico de Tu gracia,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Me libró de la maldad;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Me compraste, yo soy Tuyo,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Ven, Señor, lléname ya.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5. Que Tu͜ Espíritu hoy llene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El rendido corazón,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Para que las aguas vivas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Fluyan del hombre͜ interior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143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Salvador, yo te alabo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Salvador, yo te alabo spanish</dc:title>
  <dc:creator>FRONT</dc:creator>
  <cp:lastModifiedBy>FRONT</cp:lastModifiedBy>
  <cp:revision>6</cp:revision>
  <dcterms:created xsi:type="dcterms:W3CDTF">2024-05-17T18:52:58Z</dcterms:created>
  <dcterms:modified xsi:type="dcterms:W3CDTF">2024-09-26T18:16:09Z</dcterms:modified>
</cp:coreProperties>
</file>