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05E99-971A-449A-8ACF-3D3E9C0787B6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93285-1A20-4BE5-8C70-FBFC225D9A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äll den som hafwer Jesum k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0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Säll den som hafwer Jesum </a:t>
            </a:r>
            <a:r>
              <a:rPr lang="sv-SE" b="1" dirty="0" smtClean="0"/>
              <a:t>kär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914400"/>
            <a:ext cx="8153400" cy="5791200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Säll den som håller Jesus kär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i sitt hjärta honom bär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ingen större glädje 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 att få vara där han är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en konung och ditt ord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makt i himmel och på jord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full av nåd du ändå bor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den av hjärtat på dig tror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himlen kom du till oss ned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våra synders skull du led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Åt oss du gav en evig fred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lät oss Faderns kärlek se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plågas rop ej tystas kan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blod som från din sida rann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död som döden övervann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väg till himlen åt oss fann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vår svaghet ger oss stöd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 med välsignat vin och bröd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folk förkunna skall din död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tidens ände som du bjöd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som i tro fått möta dig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himmelriket inom sig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mitt i frestelser och strid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dig sin glädje och sin frid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nu och alltid hos oss bliv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ont o Jesus från oss driv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en gång nådigt åt oss giv 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salig död ett evigt liv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185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Säll den som hafwer Jesum kär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Säll den som hafwer Jesum kär  Swedish</dc:title>
  <dc:creator>FRONT</dc:creator>
  <cp:lastModifiedBy>FRONT</cp:lastModifiedBy>
  <cp:revision>6</cp:revision>
  <dcterms:created xsi:type="dcterms:W3CDTF">2024-05-11T16:01:55Z</dcterms:created>
  <dcterms:modified xsi:type="dcterms:W3CDTF">2024-09-10T02:09:02Z</dcterms:modified>
</cp:coreProperties>
</file>